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4222" r:id="rId4"/>
  </p:sldMasterIdLst>
  <p:sldIdLst>
    <p:sldId id="256" r:id="rId5"/>
    <p:sldId id="257" r:id="rId6"/>
    <p:sldId id="258" r:id="rId7"/>
  </p:sldIdLst>
  <p:sldSz cx="15125700" cy="10693400"/>
  <p:notesSz cx="10018713" cy="68897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B8244C-95DA-49A3-982D-FB673DC6C9A0}" v="22" dt="2026-04-17T11:36:10.834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Themed Style 1 –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–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–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–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1098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7170702" y="1824226"/>
            <a:ext cx="7964540" cy="778663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82333" y="831710"/>
            <a:ext cx="10180921" cy="4871439"/>
          </a:xfrm>
        </p:spPr>
        <p:txBody>
          <a:bodyPr anchor="b">
            <a:normAutofit/>
          </a:bodyPr>
          <a:lstStyle>
            <a:lvl1pPr algn="l">
              <a:defRPr sz="6861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82333" y="5993587"/>
            <a:ext cx="8195155" cy="2983590"/>
          </a:xfrm>
        </p:spPr>
        <p:txBody>
          <a:bodyPr anchor="t">
            <a:normAutofit/>
          </a:bodyPr>
          <a:lstStyle>
            <a:lvl1pPr marL="0" indent="0" algn="l">
              <a:buNone/>
              <a:defRPr sz="3119">
                <a:solidFill>
                  <a:schemeClr val="bg2">
                    <a:lumMod val="75000"/>
                  </a:schemeClr>
                </a:solidFill>
              </a:defRPr>
            </a:lvl1pPr>
            <a:lvl2pPr marL="7129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25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387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8516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56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2774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9903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703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2700">
              <a:lnSpc>
                <a:spcPts val="1610"/>
              </a:lnSpc>
            </a:pPr>
            <a:r>
              <a:rPr lang="en-GB" spc="-20"/>
              <a:t>Week</a:t>
            </a:r>
            <a:r>
              <a:rPr lang="en-GB" spc="-50"/>
              <a:t> </a:t>
            </a:r>
            <a:fld id="{81D60167-4931-47E6-BA6A-407CBD079E47}" type="slidenum">
              <a:rPr spc="-50" smtClean="0"/>
              <a:t>‹#›</a:t>
            </a:fld>
            <a:endParaRPr spc="-50" dirty="0"/>
          </a:p>
        </p:txBody>
      </p:sp>
    </p:spTree>
    <p:extLst>
      <p:ext uri="{BB962C8B-B14F-4D97-AF65-F5344CB8AC3E}">
        <p14:creationId xmlns:p14="http://schemas.microsoft.com/office/powerpoint/2010/main" val="3665479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2334" y="7010118"/>
            <a:ext cx="10842842" cy="237631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882333" y="831709"/>
            <a:ext cx="13361035" cy="4871438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495"/>
            </a:lvl1pPr>
            <a:lvl2pPr marL="712912" indent="0">
              <a:buNone/>
              <a:defRPr sz="2495"/>
            </a:lvl2pPr>
            <a:lvl3pPr marL="1425824" indent="0">
              <a:buNone/>
              <a:defRPr sz="2495"/>
            </a:lvl3pPr>
            <a:lvl4pPr marL="2138736" indent="0">
              <a:buNone/>
              <a:defRPr sz="2495"/>
            </a:lvl4pPr>
            <a:lvl5pPr marL="2851648" indent="0">
              <a:buNone/>
              <a:defRPr sz="2495"/>
            </a:lvl5pPr>
            <a:lvl6pPr marL="3564560" indent="0">
              <a:buNone/>
              <a:defRPr sz="2495"/>
            </a:lvl6pPr>
            <a:lvl7pPr marL="4277472" indent="0">
              <a:buNone/>
              <a:defRPr sz="2495"/>
            </a:lvl7pPr>
            <a:lvl8pPr marL="4990384" indent="0">
              <a:buNone/>
              <a:defRPr sz="2495"/>
            </a:lvl8pPr>
            <a:lvl9pPr marL="5703296" indent="0">
              <a:buNone/>
              <a:defRPr sz="249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260478" y="5993585"/>
            <a:ext cx="12044537" cy="712893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2495"/>
            </a:lvl1pPr>
            <a:lvl2pPr marL="712912" indent="0">
              <a:buFontTx/>
              <a:buNone/>
              <a:defRPr/>
            </a:lvl2pPr>
            <a:lvl3pPr marL="1425824" indent="0">
              <a:buFontTx/>
              <a:buNone/>
              <a:defRPr/>
            </a:lvl3pPr>
            <a:lvl4pPr marL="2138736" indent="0">
              <a:buFontTx/>
              <a:buNone/>
              <a:defRPr/>
            </a:lvl4pPr>
            <a:lvl5pPr marL="2851648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2700">
              <a:lnSpc>
                <a:spcPts val="1610"/>
              </a:lnSpc>
            </a:pPr>
            <a:r>
              <a:rPr lang="en-GB" spc="-20"/>
              <a:t>Week</a:t>
            </a:r>
            <a:r>
              <a:rPr lang="en-GB" spc="-50"/>
              <a:t> </a:t>
            </a:r>
            <a:fld id="{81D60167-4931-47E6-BA6A-407CBD079E47}" type="slidenum">
              <a:rPr spc="-50" smtClean="0"/>
              <a:t>‹#›</a:t>
            </a:fld>
            <a:endParaRPr spc="-50" dirty="0"/>
          </a:p>
        </p:txBody>
      </p:sp>
    </p:spTree>
    <p:extLst>
      <p:ext uri="{BB962C8B-B14F-4D97-AF65-F5344CB8AC3E}">
        <p14:creationId xmlns:p14="http://schemas.microsoft.com/office/powerpoint/2010/main" val="1303458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2333" y="831709"/>
            <a:ext cx="13361035" cy="4514991"/>
          </a:xfrm>
        </p:spPr>
        <p:txBody>
          <a:bodyPr anchor="ctr">
            <a:normAutofit/>
          </a:bodyPr>
          <a:lstStyle>
            <a:lvl1pPr algn="l">
              <a:defRPr sz="4366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2332" y="6416040"/>
            <a:ext cx="10559459" cy="2970389"/>
          </a:xfrm>
        </p:spPr>
        <p:txBody>
          <a:bodyPr anchor="ctr">
            <a:normAutofit/>
          </a:bodyPr>
          <a:lstStyle>
            <a:lvl1pPr marL="0" indent="0" algn="l">
              <a:buNone/>
              <a:defRPr sz="2807">
                <a:solidFill>
                  <a:schemeClr val="bg2">
                    <a:lumMod val="75000"/>
                  </a:schemeClr>
                </a:solidFill>
              </a:defRPr>
            </a:lvl1pPr>
            <a:lvl2pPr marL="712912" indent="0">
              <a:buNone/>
              <a:defRPr sz="2807">
                <a:solidFill>
                  <a:schemeClr val="tx1">
                    <a:tint val="75000"/>
                  </a:schemeClr>
                </a:solidFill>
              </a:defRPr>
            </a:lvl2pPr>
            <a:lvl3pPr marL="1425824" indent="0">
              <a:buNone/>
              <a:defRPr sz="2495">
                <a:solidFill>
                  <a:schemeClr val="tx1">
                    <a:tint val="75000"/>
                  </a:schemeClr>
                </a:solidFill>
              </a:defRPr>
            </a:lvl3pPr>
            <a:lvl4pPr marL="2138736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4pPr>
            <a:lvl5pPr marL="2851648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5pPr>
            <a:lvl6pPr marL="3564560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6pPr>
            <a:lvl7pPr marL="4277472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7pPr>
            <a:lvl8pPr marL="4990384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8pPr>
            <a:lvl9pPr marL="5703296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2700">
              <a:lnSpc>
                <a:spcPts val="1610"/>
              </a:lnSpc>
            </a:pPr>
            <a:r>
              <a:rPr lang="en-GB" spc="-20"/>
              <a:t>Week</a:t>
            </a:r>
            <a:r>
              <a:rPr lang="en-GB" spc="-50"/>
              <a:t> </a:t>
            </a:r>
            <a:fld id="{81D60167-4931-47E6-BA6A-407CBD079E47}" type="slidenum">
              <a:rPr spc="-50" smtClean="0"/>
              <a:t>‹#›</a:t>
            </a:fld>
            <a:endParaRPr spc="-50" dirty="0"/>
          </a:p>
        </p:txBody>
      </p:sp>
    </p:spTree>
    <p:extLst>
      <p:ext uri="{BB962C8B-B14F-4D97-AF65-F5344CB8AC3E}">
        <p14:creationId xmlns:p14="http://schemas.microsoft.com/office/powerpoint/2010/main" val="5575187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6436" y="831709"/>
            <a:ext cx="11347231" cy="4514991"/>
          </a:xfrm>
        </p:spPr>
        <p:txBody>
          <a:bodyPr anchor="ctr">
            <a:normAutofit/>
          </a:bodyPr>
          <a:lstStyle>
            <a:lvl1pPr algn="l">
              <a:defRPr sz="4366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764666" y="5346700"/>
            <a:ext cx="10590747" cy="752499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712912" indent="0">
              <a:buFontTx/>
              <a:buNone/>
              <a:defRPr/>
            </a:lvl2pPr>
            <a:lvl3pPr marL="1425824" indent="0">
              <a:buFontTx/>
              <a:buNone/>
              <a:defRPr/>
            </a:lvl3pPr>
            <a:lvl4pPr marL="2138736" indent="0">
              <a:buFontTx/>
              <a:buNone/>
              <a:defRPr/>
            </a:lvl4pPr>
            <a:lvl5pPr marL="2851648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2333" y="6706483"/>
            <a:ext cx="10557489" cy="2679946"/>
          </a:xfrm>
        </p:spPr>
        <p:txBody>
          <a:bodyPr anchor="ctr">
            <a:normAutofit/>
          </a:bodyPr>
          <a:lstStyle>
            <a:lvl1pPr marL="0" indent="0" algn="l">
              <a:buNone/>
              <a:defRPr sz="3119">
                <a:solidFill>
                  <a:schemeClr val="bg2">
                    <a:lumMod val="75000"/>
                  </a:schemeClr>
                </a:solidFill>
              </a:defRPr>
            </a:lvl1pPr>
            <a:lvl2pPr marL="712912" indent="0">
              <a:buNone/>
              <a:defRPr sz="2807">
                <a:solidFill>
                  <a:schemeClr val="tx1">
                    <a:tint val="75000"/>
                  </a:schemeClr>
                </a:solidFill>
              </a:defRPr>
            </a:lvl2pPr>
            <a:lvl3pPr marL="1425824" indent="0">
              <a:buNone/>
              <a:defRPr sz="2495">
                <a:solidFill>
                  <a:schemeClr val="tx1">
                    <a:tint val="75000"/>
                  </a:schemeClr>
                </a:solidFill>
              </a:defRPr>
            </a:lvl3pPr>
            <a:lvl4pPr marL="2138736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4pPr>
            <a:lvl5pPr marL="2851648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5pPr>
            <a:lvl6pPr marL="3564560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6pPr>
            <a:lvl7pPr marL="4277472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7pPr>
            <a:lvl8pPr marL="4990384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8pPr>
            <a:lvl9pPr marL="5703296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2700">
              <a:lnSpc>
                <a:spcPts val="1610"/>
              </a:lnSpc>
            </a:pPr>
            <a:r>
              <a:rPr lang="en-GB" spc="-20"/>
              <a:t>Week</a:t>
            </a:r>
            <a:r>
              <a:rPr lang="en-GB" spc="-50"/>
              <a:t> </a:t>
            </a:r>
            <a:fld id="{81D60167-4931-47E6-BA6A-407CBD079E47}" type="slidenum">
              <a:rPr spc="-50" smtClean="0"/>
              <a:t>‹#›</a:t>
            </a:fld>
            <a:endParaRPr spc="-50" dirty="0"/>
          </a:p>
        </p:txBody>
      </p:sp>
      <p:sp>
        <p:nvSpPr>
          <p:cNvPr id="14" name="TextBox 13"/>
          <p:cNvSpPr txBox="1"/>
          <p:nvPr/>
        </p:nvSpPr>
        <p:spPr>
          <a:xfrm>
            <a:off x="378143" y="1108047"/>
            <a:ext cx="756482" cy="911817"/>
          </a:xfrm>
          <a:prstGeom prst="rect">
            <a:avLst/>
          </a:prstGeom>
        </p:spPr>
        <p:txBody>
          <a:bodyPr vert="horz" lIns="142579" tIns="71289" rIns="142579" bIns="71289" rtlCol="0" anchor="ctr">
            <a:noAutofit/>
          </a:bodyPr>
          <a:lstStyle/>
          <a:p>
            <a:pPr lvl="0"/>
            <a:r>
              <a:rPr lang="en-US" sz="12474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730798" y="4316967"/>
            <a:ext cx="756482" cy="911817"/>
          </a:xfrm>
          <a:prstGeom prst="rect">
            <a:avLst/>
          </a:prstGeom>
        </p:spPr>
        <p:txBody>
          <a:bodyPr vert="horz" lIns="142579" tIns="71289" rIns="142579" bIns="71289" rtlCol="0" anchor="ctr">
            <a:noAutofit/>
          </a:bodyPr>
          <a:lstStyle/>
          <a:p>
            <a:pPr lvl="0" algn="r"/>
            <a:r>
              <a:rPr lang="en-US" sz="12474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965637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2333" y="5346700"/>
            <a:ext cx="10557489" cy="2646687"/>
          </a:xfrm>
        </p:spPr>
        <p:txBody>
          <a:bodyPr anchor="b">
            <a:normAutofit/>
          </a:bodyPr>
          <a:lstStyle>
            <a:lvl1pPr algn="l">
              <a:defRPr sz="4366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2332" y="8003647"/>
            <a:ext cx="10559459" cy="1382781"/>
          </a:xfrm>
        </p:spPr>
        <p:txBody>
          <a:bodyPr anchor="t">
            <a:normAutofit/>
          </a:bodyPr>
          <a:lstStyle>
            <a:lvl1pPr marL="0" indent="0" algn="l">
              <a:buNone/>
              <a:defRPr sz="2807">
                <a:solidFill>
                  <a:schemeClr val="bg2">
                    <a:lumMod val="75000"/>
                  </a:schemeClr>
                </a:solidFill>
              </a:defRPr>
            </a:lvl1pPr>
            <a:lvl2pPr marL="712912" indent="0">
              <a:buNone/>
              <a:defRPr sz="2807">
                <a:solidFill>
                  <a:schemeClr val="tx1">
                    <a:tint val="75000"/>
                  </a:schemeClr>
                </a:solidFill>
              </a:defRPr>
            </a:lvl2pPr>
            <a:lvl3pPr marL="1425824" indent="0">
              <a:buNone/>
              <a:defRPr sz="2495">
                <a:solidFill>
                  <a:schemeClr val="tx1">
                    <a:tint val="75000"/>
                  </a:schemeClr>
                </a:solidFill>
              </a:defRPr>
            </a:lvl3pPr>
            <a:lvl4pPr marL="2138736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4pPr>
            <a:lvl5pPr marL="2851648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5pPr>
            <a:lvl6pPr marL="3564560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6pPr>
            <a:lvl7pPr marL="4277472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7pPr>
            <a:lvl8pPr marL="4990384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8pPr>
            <a:lvl9pPr marL="5703296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2700">
              <a:lnSpc>
                <a:spcPts val="1610"/>
              </a:lnSpc>
            </a:pPr>
            <a:r>
              <a:rPr lang="en-GB" spc="-20"/>
              <a:t>Week</a:t>
            </a:r>
            <a:r>
              <a:rPr lang="en-GB" spc="-50"/>
              <a:t> </a:t>
            </a:r>
            <a:fld id="{81D60167-4931-47E6-BA6A-407CBD079E47}" type="slidenum">
              <a:rPr spc="-50" smtClean="0"/>
              <a:t>‹#›</a:t>
            </a:fld>
            <a:endParaRPr spc="-50" dirty="0"/>
          </a:p>
        </p:txBody>
      </p:sp>
    </p:spTree>
    <p:extLst>
      <p:ext uri="{BB962C8B-B14F-4D97-AF65-F5344CB8AC3E}">
        <p14:creationId xmlns:p14="http://schemas.microsoft.com/office/powerpoint/2010/main" val="41761688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6437" y="831709"/>
            <a:ext cx="11347229" cy="4514991"/>
          </a:xfrm>
        </p:spPr>
        <p:txBody>
          <a:bodyPr anchor="ctr">
            <a:normAutofit/>
          </a:bodyPr>
          <a:lstStyle>
            <a:lvl1pPr algn="l">
              <a:defRPr sz="4366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82333" y="6059593"/>
            <a:ext cx="10557489" cy="1637013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3119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2333" y="7723011"/>
            <a:ext cx="10557487" cy="1663418"/>
          </a:xfrm>
        </p:spPr>
        <p:txBody>
          <a:bodyPr anchor="t">
            <a:normAutofit/>
          </a:bodyPr>
          <a:lstStyle>
            <a:lvl1pPr marL="0" indent="0" algn="l">
              <a:buNone/>
              <a:defRPr sz="2807">
                <a:solidFill>
                  <a:schemeClr val="bg2">
                    <a:lumMod val="75000"/>
                  </a:schemeClr>
                </a:solidFill>
              </a:defRPr>
            </a:lvl1pPr>
            <a:lvl2pPr marL="712912" indent="0">
              <a:buNone/>
              <a:defRPr sz="2807">
                <a:solidFill>
                  <a:schemeClr val="tx1">
                    <a:tint val="75000"/>
                  </a:schemeClr>
                </a:solidFill>
              </a:defRPr>
            </a:lvl2pPr>
            <a:lvl3pPr marL="1425824" indent="0">
              <a:buNone/>
              <a:defRPr sz="2495">
                <a:solidFill>
                  <a:schemeClr val="tx1">
                    <a:tint val="75000"/>
                  </a:schemeClr>
                </a:solidFill>
              </a:defRPr>
            </a:lvl3pPr>
            <a:lvl4pPr marL="2138736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4pPr>
            <a:lvl5pPr marL="2851648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5pPr>
            <a:lvl6pPr marL="3564560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6pPr>
            <a:lvl7pPr marL="4277472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7pPr>
            <a:lvl8pPr marL="4990384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8pPr>
            <a:lvl9pPr marL="5703296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2700">
              <a:lnSpc>
                <a:spcPts val="1610"/>
              </a:lnSpc>
            </a:pPr>
            <a:r>
              <a:rPr lang="en-GB" spc="-20"/>
              <a:t>Week</a:t>
            </a:r>
            <a:r>
              <a:rPr lang="en-GB" spc="-50"/>
              <a:t> </a:t>
            </a:r>
            <a:fld id="{81D60167-4931-47E6-BA6A-407CBD079E47}" type="slidenum">
              <a:rPr spc="-50" smtClean="0"/>
              <a:t>‹#›</a:t>
            </a:fld>
            <a:endParaRPr spc="-50" dirty="0"/>
          </a:p>
        </p:txBody>
      </p:sp>
      <p:sp>
        <p:nvSpPr>
          <p:cNvPr id="14" name="TextBox 13"/>
          <p:cNvSpPr txBox="1"/>
          <p:nvPr/>
        </p:nvSpPr>
        <p:spPr>
          <a:xfrm>
            <a:off x="378143" y="1108047"/>
            <a:ext cx="756482" cy="911817"/>
          </a:xfrm>
          <a:prstGeom prst="rect">
            <a:avLst/>
          </a:prstGeom>
        </p:spPr>
        <p:txBody>
          <a:bodyPr vert="horz" lIns="142579" tIns="71289" rIns="142579" bIns="71289" rtlCol="0" anchor="ctr">
            <a:noAutofit/>
          </a:bodyPr>
          <a:lstStyle/>
          <a:p>
            <a:pPr lvl="0"/>
            <a:r>
              <a:rPr lang="en-US" sz="12474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730798" y="4316967"/>
            <a:ext cx="756482" cy="911817"/>
          </a:xfrm>
          <a:prstGeom prst="rect">
            <a:avLst/>
          </a:prstGeom>
        </p:spPr>
        <p:txBody>
          <a:bodyPr vert="horz" lIns="142579" tIns="71289" rIns="142579" bIns="71289" rtlCol="0" anchor="ctr">
            <a:noAutofit/>
          </a:bodyPr>
          <a:lstStyle/>
          <a:p>
            <a:pPr lvl="0" algn="r"/>
            <a:r>
              <a:rPr lang="en-US" sz="12474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92252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2332" y="831709"/>
            <a:ext cx="12448693" cy="4514991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4366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82333" y="6125603"/>
            <a:ext cx="10557489" cy="1306971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3119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2333" y="7432577"/>
            <a:ext cx="10557487" cy="1953853"/>
          </a:xfrm>
        </p:spPr>
        <p:txBody>
          <a:bodyPr anchor="t">
            <a:normAutofit/>
          </a:bodyPr>
          <a:lstStyle>
            <a:lvl1pPr marL="0" indent="0" algn="l">
              <a:buNone/>
              <a:defRPr sz="2807">
                <a:solidFill>
                  <a:schemeClr val="bg2">
                    <a:lumMod val="75000"/>
                  </a:schemeClr>
                </a:solidFill>
              </a:defRPr>
            </a:lvl1pPr>
            <a:lvl2pPr marL="712912" indent="0">
              <a:buNone/>
              <a:defRPr sz="2807">
                <a:solidFill>
                  <a:schemeClr val="tx1">
                    <a:tint val="75000"/>
                  </a:schemeClr>
                </a:solidFill>
              </a:defRPr>
            </a:lvl2pPr>
            <a:lvl3pPr marL="1425824" indent="0">
              <a:buNone/>
              <a:defRPr sz="2495">
                <a:solidFill>
                  <a:schemeClr val="tx1">
                    <a:tint val="75000"/>
                  </a:schemeClr>
                </a:solidFill>
              </a:defRPr>
            </a:lvl3pPr>
            <a:lvl4pPr marL="2138736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4pPr>
            <a:lvl5pPr marL="2851648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5pPr>
            <a:lvl6pPr marL="3564560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6pPr>
            <a:lvl7pPr marL="4277472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7pPr>
            <a:lvl8pPr marL="4990384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8pPr>
            <a:lvl9pPr marL="5703296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2700">
              <a:lnSpc>
                <a:spcPts val="1610"/>
              </a:lnSpc>
            </a:pPr>
            <a:r>
              <a:rPr lang="en-GB" spc="-20"/>
              <a:t>Week</a:t>
            </a:r>
            <a:r>
              <a:rPr lang="en-GB" spc="-50"/>
              <a:t> </a:t>
            </a:r>
            <a:fld id="{81D60167-4931-47E6-BA6A-407CBD079E47}" type="slidenum">
              <a:rPr spc="-50" smtClean="0"/>
              <a:t>‹#›</a:t>
            </a:fld>
            <a:endParaRPr spc="-50" dirty="0"/>
          </a:p>
        </p:txBody>
      </p:sp>
    </p:spTree>
    <p:extLst>
      <p:ext uri="{BB962C8B-B14F-4D97-AF65-F5344CB8AC3E}">
        <p14:creationId xmlns:p14="http://schemas.microsoft.com/office/powerpoint/2010/main" val="16708095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2334" y="7010118"/>
            <a:ext cx="10842842" cy="2376311"/>
          </a:xfrm>
        </p:spPr>
        <p:txBody>
          <a:bodyPr>
            <a:normAutofit/>
          </a:bodyPr>
          <a:lstStyle>
            <a:lvl1pPr algn="l">
              <a:defRPr sz="436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2334" y="831711"/>
            <a:ext cx="10842842" cy="5874774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2700">
              <a:lnSpc>
                <a:spcPts val="1610"/>
              </a:lnSpc>
            </a:pPr>
            <a:r>
              <a:rPr lang="en-GB" spc="-20"/>
              <a:t>Week</a:t>
            </a:r>
            <a:r>
              <a:rPr lang="en-GB" spc="-50"/>
              <a:t> </a:t>
            </a:r>
            <a:fld id="{81D60167-4931-47E6-BA6A-407CBD079E47}" type="slidenum">
              <a:rPr spc="-50" smtClean="0"/>
              <a:t>‹#›</a:t>
            </a:fld>
            <a:endParaRPr spc="-50" dirty="0"/>
          </a:p>
        </p:txBody>
      </p:sp>
    </p:spTree>
    <p:extLst>
      <p:ext uri="{BB962C8B-B14F-4D97-AF65-F5344CB8AC3E}">
        <p14:creationId xmlns:p14="http://schemas.microsoft.com/office/powerpoint/2010/main" val="29361717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61930" y="831709"/>
            <a:ext cx="3381438" cy="6891302"/>
          </a:xfrm>
        </p:spPr>
        <p:txBody>
          <a:bodyPr vert="eaVert">
            <a:normAutofit/>
          </a:bodyPr>
          <a:lstStyle>
            <a:lvl1pPr>
              <a:defRPr sz="436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2332" y="831709"/>
            <a:ext cx="9676895" cy="855472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2700">
              <a:lnSpc>
                <a:spcPts val="1610"/>
              </a:lnSpc>
            </a:pPr>
            <a:r>
              <a:rPr lang="en-GB" spc="-20"/>
              <a:t>Week</a:t>
            </a:r>
            <a:r>
              <a:rPr lang="en-GB" spc="-50"/>
              <a:t> </a:t>
            </a:r>
            <a:fld id="{81D60167-4931-47E6-BA6A-407CBD079E47}" type="slidenum">
              <a:rPr spc="-50" smtClean="0"/>
              <a:t>‹#›</a:t>
            </a:fld>
            <a:endParaRPr spc="-50" dirty="0"/>
          </a:p>
        </p:txBody>
      </p:sp>
    </p:spTree>
    <p:extLst>
      <p:ext uri="{BB962C8B-B14F-4D97-AF65-F5344CB8AC3E}">
        <p14:creationId xmlns:p14="http://schemas.microsoft.com/office/powerpoint/2010/main" val="1125896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2334" y="7010118"/>
            <a:ext cx="10842842" cy="237631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2334" y="831709"/>
            <a:ext cx="10842842" cy="587477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2700">
              <a:lnSpc>
                <a:spcPts val="1610"/>
              </a:lnSpc>
            </a:pPr>
            <a:r>
              <a:rPr lang="en-GB" spc="-20"/>
              <a:t>Week</a:t>
            </a:r>
            <a:r>
              <a:rPr lang="en-GB" spc="-50"/>
              <a:t> </a:t>
            </a:r>
            <a:fld id="{81D60167-4931-47E6-BA6A-407CBD079E47}" type="slidenum">
              <a:rPr spc="-50" smtClean="0"/>
              <a:t>‹#›</a:t>
            </a:fld>
            <a:endParaRPr spc="-50" dirty="0"/>
          </a:p>
        </p:txBody>
      </p:sp>
    </p:spTree>
    <p:extLst>
      <p:ext uri="{BB962C8B-B14F-4D97-AF65-F5344CB8AC3E}">
        <p14:creationId xmlns:p14="http://schemas.microsoft.com/office/powerpoint/2010/main" val="3621310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2333" y="3089204"/>
            <a:ext cx="10590749" cy="3617274"/>
          </a:xfrm>
        </p:spPr>
        <p:txBody>
          <a:bodyPr anchor="b">
            <a:normAutofit/>
          </a:bodyPr>
          <a:lstStyle>
            <a:lvl1pPr algn="l">
              <a:defRPr sz="499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2334" y="6996916"/>
            <a:ext cx="10590747" cy="2389513"/>
          </a:xfrm>
        </p:spPr>
        <p:txBody>
          <a:bodyPr anchor="t">
            <a:normAutofit/>
          </a:bodyPr>
          <a:lstStyle>
            <a:lvl1pPr marL="0" indent="0" algn="l">
              <a:buNone/>
              <a:defRPr sz="2807">
                <a:solidFill>
                  <a:schemeClr val="bg2">
                    <a:lumMod val="75000"/>
                  </a:schemeClr>
                </a:solidFill>
              </a:defRPr>
            </a:lvl1pPr>
            <a:lvl2pPr marL="712912" indent="0">
              <a:buNone/>
              <a:defRPr sz="2807">
                <a:solidFill>
                  <a:schemeClr val="tx1">
                    <a:tint val="75000"/>
                  </a:schemeClr>
                </a:solidFill>
              </a:defRPr>
            </a:lvl2pPr>
            <a:lvl3pPr marL="1425824" indent="0">
              <a:buNone/>
              <a:defRPr sz="2495">
                <a:solidFill>
                  <a:schemeClr val="tx1">
                    <a:tint val="75000"/>
                  </a:schemeClr>
                </a:solidFill>
              </a:defRPr>
            </a:lvl3pPr>
            <a:lvl4pPr marL="2138736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4pPr>
            <a:lvl5pPr marL="2851648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5pPr>
            <a:lvl6pPr marL="3564560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6pPr>
            <a:lvl7pPr marL="4277472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7pPr>
            <a:lvl8pPr marL="4990384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8pPr>
            <a:lvl9pPr marL="5703296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2700">
              <a:lnSpc>
                <a:spcPts val="1610"/>
              </a:lnSpc>
            </a:pPr>
            <a:r>
              <a:rPr lang="en-GB" spc="-20"/>
              <a:t>Week</a:t>
            </a:r>
            <a:r>
              <a:rPr lang="en-GB" spc="-50"/>
              <a:t> </a:t>
            </a:r>
            <a:fld id="{81D60167-4931-47E6-BA6A-407CBD079E47}" type="slidenum">
              <a:rPr spc="-50" smtClean="0"/>
              <a:t>‹#›</a:t>
            </a:fld>
            <a:endParaRPr spc="-50" dirty="0"/>
          </a:p>
        </p:txBody>
      </p:sp>
    </p:spTree>
    <p:extLst>
      <p:ext uri="{BB962C8B-B14F-4D97-AF65-F5344CB8AC3E}">
        <p14:creationId xmlns:p14="http://schemas.microsoft.com/office/powerpoint/2010/main" val="1499727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2334" y="7010118"/>
            <a:ext cx="10842842" cy="2376311"/>
          </a:xfrm>
        </p:spPr>
        <p:txBody>
          <a:bodyPr>
            <a:normAutofit/>
          </a:bodyPr>
          <a:lstStyle>
            <a:lvl1pPr>
              <a:defRPr sz="499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882333" y="831709"/>
            <a:ext cx="6533904" cy="587477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7712324" y="831709"/>
            <a:ext cx="6531044" cy="5861567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2700">
              <a:lnSpc>
                <a:spcPts val="1610"/>
              </a:lnSpc>
            </a:pPr>
            <a:r>
              <a:rPr lang="en-GB" spc="-20"/>
              <a:t>Week</a:t>
            </a:r>
            <a:r>
              <a:rPr lang="en-GB" spc="-50"/>
              <a:t> </a:t>
            </a:r>
            <a:fld id="{81D60167-4931-47E6-BA6A-407CBD079E47}" type="slidenum">
              <a:rPr spc="-50" smtClean="0"/>
              <a:t>‹#›</a:t>
            </a:fld>
            <a:endParaRPr spc="-50" dirty="0"/>
          </a:p>
        </p:txBody>
      </p:sp>
    </p:spTree>
    <p:extLst>
      <p:ext uri="{BB962C8B-B14F-4D97-AF65-F5344CB8AC3E}">
        <p14:creationId xmlns:p14="http://schemas.microsoft.com/office/powerpoint/2010/main" val="4063786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2334" y="7010118"/>
            <a:ext cx="10842842" cy="2376311"/>
          </a:xfrm>
        </p:spPr>
        <p:txBody>
          <a:bodyPr>
            <a:normAutofit/>
          </a:bodyPr>
          <a:lstStyle>
            <a:lvl1pPr>
              <a:defRPr sz="499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0477" y="831709"/>
            <a:ext cx="6148316" cy="950524"/>
          </a:xfrm>
        </p:spPr>
        <p:txBody>
          <a:bodyPr anchor="b">
            <a:noAutofit/>
          </a:bodyPr>
          <a:lstStyle>
            <a:lvl1pPr marL="0" indent="0">
              <a:buNone/>
              <a:defRPr sz="3742" b="0" cap="all">
                <a:solidFill>
                  <a:schemeClr val="tx1"/>
                </a:solidFill>
              </a:defRPr>
            </a:lvl1pPr>
            <a:lvl2pPr marL="712912" indent="0">
              <a:buNone/>
              <a:defRPr sz="3119" b="1"/>
            </a:lvl2pPr>
            <a:lvl3pPr marL="1425824" indent="0">
              <a:buNone/>
              <a:defRPr sz="2807" b="1"/>
            </a:lvl3pPr>
            <a:lvl4pPr marL="2138736" indent="0">
              <a:buNone/>
              <a:defRPr sz="2495" b="1"/>
            </a:lvl4pPr>
            <a:lvl5pPr marL="2851648" indent="0">
              <a:buNone/>
              <a:defRPr sz="2495" b="1"/>
            </a:lvl5pPr>
            <a:lvl6pPr marL="3564560" indent="0">
              <a:buNone/>
              <a:defRPr sz="2495" b="1"/>
            </a:lvl6pPr>
            <a:lvl7pPr marL="4277472" indent="0">
              <a:buNone/>
              <a:defRPr sz="2495" b="1"/>
            </a:lvl7pPr>
            <a:lvl8pPr marL="4990384" indent="0">
              <a:buNone/>
              <a:defRPr sz="2495" b="1"/>
            </a:lvl8pPr>
            <a:lvl9pPr marL="5703296" indent="0">
              <a:buNone/>
              <a:defRPr sz="2495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2332" y="1782234"/>
            <a:ext cx="6526460" cy="4924245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031006" y="883691"/>
            <a:ext cx="6226368" cy="898542"/>
          </a:xfrm>
        </p:spPr>
        <p:txBody>
          <a:bodyPr anchor="b">
            <a:noAutofit/>
          </a:bodyPr>
          <a:lstStyle>
            <a:lvl1pPr marL="0" indent="0">
              <a:buNone/>
              <a:defRPr sz="3742" b="0" cap="all">
                <a:solidFill>
                  <a:schemeClr val="tx1"/>
                </a:solidFill>
              </a:defRPr>
            </a:lvl1pPr>
            <a:lvl2pPr marL="712912" indent="0">
              <a:buNone/>
              <a:defRPr sz="3119" b="1"/>
            </a:lvl2pPr>
            <a:lvl3pPr marL="1425824" indent="0">
              <a:buNone/>
              <a:defRPr sz="2807" b="1"/>
            </a:lvl3pPr>
            <a:lvl4pPr marL="2138736" indent="0">
              <a:buNone/>
              <a:defRPr sz="2495" b="1"/>
            </a:lvl4pPr>
            <a:lvl5pPr marL="2851648" indent="0">
              <a:buNone/>
              <a:defRPr sz="2495" b="1"/>
            </a:lvl5pPr>
            <a:lvl6pPr marL="3564560" indent="0">
              <a:buNone/>
              <a:defRPr sz="2495" b="1"/>
            </a:lvl6pPr>
            <a:lvl7pPr marL="4277472" indent="0">
              <a:buNone/>
              <a:defRPr sz="2495" b="1"/>
            </a:lvl7pPr>
            <a:lvl8pPr marL="4990384" indent="0">
              <a:buNone/>
              <a:defRPr sz="2495" b="1"/>
            </a:lvl8pPr>
            <a:lvl9pPr marL="5703296" indent="0">
              <a:buNone/>
              <a:defRPr sz="2495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712324" y="1782233"/>
            <a:ext cx="6545050" cy="491104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2700">
              <a:lnSpc>
                <a:spcPts val="1610"/>
              </a:lnSpc>
            </a:pPr>
            <a:r>
              <a:rPr lang="en-GB" spc="-20"/>
              <a:t>Week</a:t>
            </a:r>
            <a:r>
              <a:rPr lang="en-GB" spc="-50"/>
              <a:t> </a:t>
            </a:r>
            <a:fld id="{81D60167-4931-47E6-BA6A-407CBD079E47}" type="slidenum">
              <a:rPr spc="-50" smtClean="0"/>
              <a:t>‹#›</a:t>
            </a:fld>
            <a:endParaRPr spc="-50" dirty="0"/>
          </a:p>
        </p:txBody>
      </p:sp>
    </p:spTree>
    <p:extLst>
      <p:ext uri="{BB962C8B-B14F-4D97-AF65-F5344CB8AC3E}">
        <p14:creationId xmlns:p14="http://schemas.microsoft.com/office/powerpoint/2010/main" val="491190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2334" y="7010118"/>
            <a:ext cx="10842842" cy="2376311"/>
          </a:xfrm>
        </p:spPr>
        <p:txBody>
          <a:bodyPr>
            <a:normAutofit/>
          </a:bodyPr>
          <a:lstStyle>
            <a:lvl1pPr>
              <a:defRPr sz="499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2700">
              <a:lnSpc>
                <a:spcPts val="1610"/>
              </a:lnSpc>
            </a:pPr>
            <a:r>
              <a:rPr lang="en-GB" spc="-20"/>
              <a:t>Week</a:t>
            </a:r>
            <a:r>
              <a:rPr lang="en-GB" spc="-50"/>
              <a:t> </a:t>
            </a:r>
            <a:fld id="{81D60167-4931-47E6-BA6A-407CBD079E47}" type="slidenum">
              <a:rPr spc="-50" smtClean="0"/>
              <a:t>‹#›</a:t>
            </a:fld>
            <a:endParaRPr spc="-50" dirty="0"/>
          </a:p>
        </p:txBody>
      </p:sp>
    </p:spTree>
    <p:extLst>
      <p:ext uri="{BB962C8B-B14F-4D97-AF65-F5344CB8AC3E}">
        <p14:creationId xmlns:p14="http://schemas.microsoft.com/office/powerpoint/2010/main" val="1509803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2700">
              <a:lnSpc>
                <a:spcPts val="1610"/>
              </a:lnSpc>
            </a:pPr>
            <a:r>
              <a:rPr lang="en-GB" spc="-20"/>
              <a:t>Week</a:t>
            </a:r>
            <a:r>
              <a:rPr lang="en-GB" spc="-50"/>
              <a:t> </a:t>
            </a:r>
            <a:fld id="{81D60167-4931-47E6-BA6A-407CBD079E47}" type="slidenum">
              <a:rPr spc="-50" smtClean="0"/>
              <a:t>‹#›</a:t>
            </a:fld>
            <a:endParaRPr spc="-50" dirty="0"/>
          </a:p>
        </p:txBody>
      </p:sp>
    </p:spTree>
    <p:extLst>
      <p:ext uri="{BB962C8B-B14F-4D97-AF65-F5344CB8AC3E}">
        <p14:creationId xmlns:p14="http://schemas.microsoft.com/office/powerpoint/2010/main" val="3275123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63378" y="831709"/>
            <a:ext cx="5293995" cy="2376311"/>
          </a:xfrm>
        </p:spPr>
        <p:txBody>
          <a:bodyPr anchor="b">
            <a:normAutofit/>
          </a:bodyPr>
          <a:lstStyle>
            <a:lvl1pPr algn="l">
              <a:defRPr sz="3119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2331" y="831709"/>
            <a:ext cx="7342441" cy="855472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63378" y="3445655"/>
            <a:ext cx="5293995" cy="3260827"/>
          </a:xfrm>
        </p:spPr>
        <p:txBody>
          <a:bodyPr anchor="t">
            <a:normAutofit/>
          </a:bodyPr>
          <a:lstStyle>
            <a:lvl1pPr marL="0" indent="0">
              <a:buNone/>
              <a:defRPr sz="2495"/>
            </a:lvl1pPr>
            <a:lvl2pPr marL="712912" indent="0">
              <a:buNone/>
              <a:defRPr sz="1871"/>
            </a:lvl2pPr>
            <a:lvl3pPr marL="1425824" indent="0">
              <a:buNone/>
              <a:defRPr sz="1559"/>
            </a:lvl3pPr>
            <a:lvl4pPr marL="2138736" indent="0">
              <a:buNone/>
              <a:defRPr sz="1403"/>
            </a:lvl4pPr>
            <a:lvl5pPr marL="2851648" indent="0">
              <a:buNone/>
              <a:defRPr sz="1403"/>
            </a:lvl5pPr>
            <a:lvl6pPr marL="3564560" indent="0">
              <a:buNone/>
              <a:defRPr sz="1403"/>
            </a:lvl6pPr>
            <a:lvl7pPr marL="4277472" indent="0">
              <a:buNone/>
              <a:defRPr sz="1403"/>
            </a:lvl7pPr>
            <a:lvl8pPr marL="4990384" indent="0">
              <a:buNone/>
              <a:defRPr sz="1403"/>
            </a:lvl8pPr>
            <a:lvl9pPr marL="5703296" indent="0">
              <a:buNone/>
              <a:defRPr sz="140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2700">
              <a:lnSpc>
                <a:spcPts val="1610"/>
              </a:lnSpc>
            </a:pPr>
            <a:r>
              <a:rPr lang="en-GB" spc="-20"/>
              <a:t>Week</a:t>
            </a:r>
            <a:r>
              <a:rPr lang="en-GB" spc="-50"/>
              <a:t> </a:t>
            </a:r>
            <a:fld id="{81D60167-4931-47E6-BA6A-407CBD079E47}" type="slidenum">
              <a:rPr spc="-50" smtClean="0"/>
              <a:t>‹#›</a:t>
            </a:fld>
            <a:endParaRPr spc="-50" dirty="0"/>
          </a:p>
        </p:txBody>
      </p:sp>
    </p:spTree>
    <p:extLst>
      <p:ext uri="{BB962C8B-B14F-4D97-AF65-F5344CB8AC3E}">
        <p14:creationId xmlns:p14="http://schemas.microsoft.com/office/powerpoint/2010/main" val="845875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6802" y="2257496"/>
            <a:ext cx="5894223" cy="1782233"/>
          </a:xfrm>
        </p:spPr>
        <p:txBody>
          <a:bodyPr anchor="b">
            <a:normAutofit/>
          </a:bodyPr>
          <a:lstStyle>
            <a:lvl1pPr algn="l">
              <a:defRPr sz="3742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1260475" y="1425787"/>
            <a:ext cx="5427278" cy="748538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495"/>
            </a:lvl1pPr>
            <a:lvl2pPr marL="712912" indent="0">
              <a:buNone/>
              <a:defRPr sz="2495"/>
            </a:lvl2pPr>
            <a:lvl3pPr marL="1425824" indent="0">
              <a:buNone/>
              <a:defRPr sz="2495"/>
            </a:lvl3pPr>
            <a:lvl4pPr marL="2138736" indent="0">
              <a:buNone/>
              <a:defRPr sz="2495"/>
            </a:lvl4pPr>
            <a:lvl5pPr marL="2851648" indent="0">
              <a:buNone/>
              <a:defRPr sz="2495"/>
            </a:lvl5pPr>
            <a:lvl6pPr marL="3564560" indent="0">
              <a:buNone/>
              <a:defRPr sz="2495"/>
            </a:lvl6pPr>
            <a:lvl7pPr marL="4277472" indent="0">
              <a:buNone/>
              <a:defRPr sz="2495"/>
            </a:lvl7pPr>
            <a:lvl8pPr marL="4990384" indent="0">
              <a:buNone/>
              <a:defRPr sz="2495"/>
            </a:lvl8pPr>
            <a:lvl9pPr marL="5703296" indent="0">
              <a:buNone/>
              <a:defRPr sz="249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7179" y="4277360"/>
            <a:ext cx="5895819" cy="3247625"/>
          </a:xfrm>
        </p:spPr>
        <p:txBody>
          <a:bodyPr anchor="t">
            <a:normAutofit/>
          </a:bodyPr>
          <a:lstStyle>
            <a:lvl1pPr marL="0" indent="0">
              <a:buNone/>
              <a:defRPr sz="2807"/>
            </a:lvl1pPr>
            <a:lvl2pPr marL="712912" indent="0">
              <a:buNone/>
              <a:defRPr sz="1871"/>
            </a:lvl2pPr>
            <a:lvl3pPr marL="1425824" indent="0">
              <a:buNone/>
              <a:defRPr sz="1559"/>
            </a:lvl3pPr>
            <a:lvl4pPr marL="2138736" indent="0">
              <a:buNone/>
              <a:defRPr sz="1403"/>
            </a:lvl4pPr>
            <a:lvl5pPr marL="2851648" indent="0">
              <a:buNone/>
              <a:defRPr sz="1403"/>
            </a:lvl5pPr>
            <a:lvl6pPr marL="3564560" indent="0">
              <a:buNone/>
              <a:defRPr sz="1403"/>
            </a:lvl6pPr>
            <a:lvl7pPr marL="4277472" indent="0">
              <a:buNone/>
              <a:defRPr sz="1403"/>
            </a:lvl7pPr>
            <a:lvl8pPr marL="4990384" indent="0">
              <a:buNone/>
              <a:defRPr sz="1403"/>
            </a:lvl8pPr>
            <a:lvl9pPr marL="5703296" indent="0">
              <a:buNone/>
              <a:defRPr sz="140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82333" y="9624061"/>
            <a:ext cx="9613560" cy="5693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2700">
              <a:lnSpc>
                <a:spcPts val="1610"/>
              </a:lnSpc>
            </a:pPr>
            <a:r>
              <a:rPr lang="en-GB" spc="-20"/>
              <a:t>Week</a:t>
            </a:r>
            <a:r>
              <a:rPr lang="en-GB" spc="-50"/>
              <a:t> </a:t>
            </a:r>
            <a:fld id="{81D60167-4931-47E6-BA6A-407CBD079E47}" type="slidenum">
              <a:rPr spc="-50" smtClean="0"/>
              <a:t>‹#›</a:t>
            </a:fld>
            <a:endParaRPr spc="-50" dirty="0"/>
          </a:p>
        </p:txBody>
      </p:sp>
    </p:spTree>
    <p:extLst>
      <p:ext uri="{BB962C8B-B14F-4D97-AF65-F5344CB8AC3E}">
        <p14:creationId xmlns:p14="http://schemas.microsoft.com/office/powerpoint/2010/main" val="2548637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1034408" y="6072796"/>
            <a:ext cx="4086546" cy="4145342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2334" y="7010118"/>
            <a:ext cx="10842842" cy="237631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2334" y="831711"/>
            <a:ext cx="10842842" cy="58747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290864" y="9624065"/>
            <a:ext cx="1985766" cy="5693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559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D8BD707-D9CF-40AE-B4C6-C98DA3205C09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82333" y="9624061"/>
            <a:ext cx="9613560" cy="5693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559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860197" y="8698294"/>
            <a:ext cx="1417467" cy="10445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366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 marL="12700">
              <a:lnSpc>
                <a:spcPts val="1610"/>
              </a:lnSpc>
            </a:pPr>
            <a:r>
              <a:rPr lang="en-GB" spc="-20"/>
              <a:t>Week</a:t>
            </a:r>
            <a:r>
              <a:rPr lang="en-GB" spc="-50"/>
              <a:t> </a:t>
            </a:r>
            <a:fld id="{81D60167-4931-47E6-BA6A-407CBD079E47}" type="slidenum">
              <a:rPr spc="-50" smtClean="0"/>
              <a:t>‹#›</a:t>
            </a:fld>
            <a:endParaRPr spc="-50" dirty="0"/>
          </a:p>
        </p:txBody>
      </p:sp>
    </p:spTree>
    <p:extLst>
      <p:ext uri="{BB962C8B-B14F-4D97-AF65-F5344CB8AC3E}">
        <p14:creationId xmlns:p14="http://schemas.microsoft.com/office/powerpoint/2010/main" val="6242054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223" r:id="rId1"/>
    <p:sldLayoutId id="2147484224" r:id="rId2"/>
    <p:sldLayoutId id="2147484225" r:id="rId3"/>
    <p:sldLayoutId id="2147484226" r:id="rId4"/>
    <p:sldLayoutId id="2147484227" r:id="rId5"/>
    <p:sldLayoutId id="2147484228" r:id="rId6"/>
    <p:sldLayoutId id="2147484229" r:id="rId7"/>
    <p:sldLayoutId id="2147484230" r:id="rId8"/>
    <p:sldLayoutId id="2147484231" r:id="rId9"/>
    <p:sldLayoutId id="2147484232" r:id="rId10"/>
    <p:sldLayoutId id="2147484233" r:id="rId11"/>
    <p:sldLayoutId id="2147484234" r:id="rId12"/>
    <p:sldLayoutId id="2147484235" r:id="rId13"/>
    <p:sldLayoutId id="2147484236" r:id="rId14"/>
    <p:sldLayoutId id="2147484237" r:id="rId15"/>
    <p:sldLayoutId id="2147484238" r:id="rId16"/>
    <p:sldLayoutId id="2147484239" r:id="rId17"/>
  </p:sldLayoutIdLst>
  <p:txStyles>
    <p:titleStyle>
      <a:lvl1pPr algn="l" defTabSz="712912" rtl="0" eaLnBrk="1" latinLnBrk="0" hangingPunct="1">
        <a:spcBef>
          <a:spcPct val="0"/>
        </a:spcBef>
        <a:buNone/>
        <a:defRPr sz="499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45570" indent="-445570" algn="l" defTabSz="712912" rtl="0" eaLnBrk="1" latinLnBrk="0" hangingPunct="1">
        <a:spcBef>
          <a:spcPct val="20000"/>
        </a:spcBef>
        <a:spcAft>
          <a:spcPts val="936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3119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1158482" indent="-445570" algn="l" defTabSz="712912" rtl="0" eaLnBrk="1" latinLnBrk="0" hangingPunct="1">
        <a:spcBef>
          <a:spcPct val="20000"/>
        </a:spcBef>
        <a:spcAft>
          <a:spcPts val="936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807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871394" indent="-445570" algn="l" defTabSz="712912" rtl="0" eaLnBrk="1" latinLnBrk="0" hangingPunct="1">
        <a:spcBef>
          <a:spcPct val="20000"/>
        </a:spcBef>
        <a:spcAft>
          <a:spcPts val="936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495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2406078" indent="-267342" algn="l" defTabSz="712912" rtl="0" eaLnBrk="1" latinLnBrk="0" hangingPunct="1">
        <a:spcBef>
          <a:spcPct val="20000"/>
        </a:spcBef>
        <a:spcAft>
          <a:spcPts val="936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183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3118990" indent="-267342" algn="l" defTabSz="712912" rtl="0" eaLnBrk="1" latinLnBrk="0" hangingPunct="1">
        <a:spcBef>
          <a:spcPct val="20000"/>
        </a:spcBef>
        <a:spcAft>
          <a:spcPts val="936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183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3921016" indent="-356456" algn="l" defTabSz="712912" rtl="0" eaLnBrk="1" latinLnBrk="0" hangingPunct="1">
        <a:spcBef>
          <a:spcPct val="20000"/>
        </a:spcBef>
        <a:spcAft>
          <a:spcPts val="936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183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4633928" indent="-356456" algn="l" defTabSz="712912" rtl="0" eaLnBrk="1" latinLnBrk="0" hangingPunct="1">
        <a:spcBef>
          <a:spcPct val="20000"/>
        </a:spcBef>
        <a:spcAft>
          <a:spcPts val="936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183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5346840" indent="-356456" algn="l" defTabSz="712912" rtl="0" eaLnBrk="1" latinLnBrk="0" hangingPunct="1">
        <a:spcBef>
          <a:spcPct val="20000"/>
        </a:spcBef>
        <a:spcAft>
          <a:spcPts val="936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183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6059752" indent="-356456" algn="l" defTabSz="712912" rtl="0" eaLnBrk="1" latinLnBrk="0" hangingPunct="1">
        <a:spcBef>
          <a:spcPct val="20000"/>
        </a:spcBef>
        <a:spcAft>
          <a:spcPts val="936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183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2912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1pPr>
      <a:lvl2pPr marL="712912" algn="l" defTabSz="712912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2pPr>
      <a:lvl3pPr marL="1425824" algn="l" defTabSz="712912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3pPr>
      <a:lvl4pPr marL="2138736" algn="l" defTabSz="712912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4pPr>
      <a:lvl5pPr marL="2851648" algn="l" defTabSz="712912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5pPr>
      <a:lvl6pPr marL="3564560" algn="l" defTabSz="712912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6pPr>
      <a:lvl7pPr marL="4277472" algn="l" defTabSz="712912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7pPr>
      <a:lvl8pPr marL="4990384" algn="l" defTabSz="712912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8pPr>
      <a:lvl9pPr marL="5703296" algn="l" defTabSz="712912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hyperlink" Target="http://www.eatcoolfood.org/" TargetMode="External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hyperlink" Target="http://www.eatcoolfood.org/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3.png"/><Relationship Id="rId5" Type="http://schemas.openxmlformats.org/officeDocument/2006/relationships/image" Target="../media/image10.png"/><Relationship Id="rId10" Type="http://schemas.openxmlformats.org/officeDocument/2006/relationships/hyperlink" Target="http://www.eatcoolfood.org/" TargetMode="External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9698647"/>
              </p:ext>
            </p:extLst>
          </p:nvPr>
        </p:nvGraphicFramePr>
        <p:xfrm>
          <a:off x="199425" y="661794"/>
          <a:ext cx="14712633" cy="8381370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47412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170">
                  <a:extLst>
                    <a:ext uri="{9D8B030D-6E8A-4147-A177-3AD203B41FA5}">
                      <a16:colId xmlns:a16="http://schemas.microsoft.com/office/drawing/2014/main" val="4054999904"/>
                    </a:ext>
                  </a:extLst>
                </a:gridCol>
                <a:gridCol w="48593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977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9855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90170" algn="ctr">
                        <a:lnSpc>
                          <a:spcPct val="100000"/>
                        </a:lnSpc>
                        <a:spcBef>
                          <a:spcPts val="90"/>
                        </a:spcBef>
                        <a:tabLst>
                          <a:tab pos="4720590" algn="l"/>
                        </a:tabLst>
                      </a:pP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M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O</a:t>
                      </a:r>
                      <a:r>
                        <a:rPr sz="2300" b="1" spc="-7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N</a:t>
                      </a:r>
                      <a:r>
                        <a:rPr sz="2300" b="1" spc="-7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D</a:t>
                      </a:r>
                      <a:r>
                        <a:rPr sz="2300" b="1" spc="-7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25" dirty="0">
                          <a:solidFill>
                            <a:srgbClr val="FBAC2F"/>
                          </a:solidFill>
                        </a:rPr>
                        <a:t>A</a:t>
                      </a:r>
                      <a:r>
                        <a:rPr sz="2300" b="1" spc="-2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60" dirty="0">
                          <a:solidFill>
                            <a:srgbClr val="FBAC2F"/>
                          </a:solidFill>
                        </a:rPr>
                        <a:t>Y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	T</a:t>
                      </a:r>
                      <a:r>
                        <a:rPr sz="2300" b="1" spc="-8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U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E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S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D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25" dirty="0">
                          <a:solidFill>
                            <a:srgbClr val="FBAC2F"/>
                          </a:solidFill>
                        </a:rPr>
                        <a:t>A</a:t>
                      </a:r>
                      <a:r>
                        <a:rPr sz="2300" b="1" spc="-2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50" dirty="0">
                          <a:solidFill>
                            <a:srgbClr val="FBAC2F"/>
                          </a:solidFill>
                        </a:rPr>
                        <a:t>Y</a:t>
                      </a:r>
                      <a:endParaRPr sz="2300" dirty="0">
                        <a:latin typeface="Arial"/>
                        <a:cs typeface="Arial"/>
                      </a:endParaRPr>
                    </a:p>
                  </a:txBody>
                  <a:tcPr marL="0" marR="0" marT="11430" marB="0"/>
                </a:tc>
                <a:tc hMerge="1">
                  <a:txBody>
                    <a:bodyPr/>
                    <a:lstStyle/>
                    <a:p>
                      <a:pPr marL="90170" algn="ctr">
                        <a:lnSpc>
                          <a:spcPct val="100000"/>
                        </a:lnSpc>
                        <a:spcBef>
                          <a:spcPts val="90"/>
                        </a:spcBef>
                        <a:tabLst>
                          <a:tab pos="4720590" algn="l"/>
                        </a:tabLst>
                      </a:pPr>
                      <a:endParaRPr sz="2300">
                        <a:latin typeface="Arial"/>
                        <a:cs typeface="Arial"/>
                      </a:endParaRPr>
                    </a:p>
                  </a:txBody>
                  <a:tcPr marL="0" marR="0" marT="1143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35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/>
                    </a:p>
                    <a:p>
                      <a:pPr marL="7620" algn="ctr">
                        <a:lnSpc>
                          <a:spcPts val="1650"/>
                        </a:lnSpc>
                        <a:spcBef>
                          <a:spcPts val="5"/>
                        </a:spcBef>
                      </a:pPr>
                      <a:r>
                        <a:rPr sz="1500" dirty="0">
                          <a:solidFill>
                            <a:srgbClr val="231F20"/>
                          </a:solidFill>
                        </a:rPr>
                        <a:t>Choose</a:t>
                      </a:r>
                      <a:r>
                        <a:rPr sz="1500" spc="-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spc="-20" dirty="0">
                          <a:solidFill>
                            <a:srgbClr val="231F20"/>
                          </a:solidFill>
                        </a:rPr>
                        <a:t>from</a:t>
                      </a:r>
                      <a:endParaRPr lang="en-US" sz="1500" spc="-20" dirty="0">
                        <a:solidFill>
                          <a:srgbClr val="231F20"/>
                        </a:solidFill>
                      </a:endParaRPr>
                    </a:p>
                    <a:p>
                      <a:pPr marL="7620" algn="ctr">
                        <a:lnSpc>
                          <a:spcPts val="1650"/>
                        </a:lnSpc>
                        <a:spcBef>
                          <a:spcPts val="5"/>
                        </a:spcBef>
                      </a:pPr>
                      <a:endParaRPr lang="en-GB" sz="1500" spc="-20" dirty="0">
                        <a:solidFill>
                          <a:srgbClr val="231F20"/>
                        </a:solidFill>
                      </a:endParaRPr>
                    </a:p>
                    <a:p>
                      <a:pPr marL="7620" algn="ctr">
                        <a:lnSpc>
                          <a:spcPct val="150000"/>
                        </a:lnSpc>
                        <a:spcBef>
                          <a:spcPts val="5"/>
                        </a:spcBef>
                      </a:pPr>
                      <a:r>
                        <a:rPr lang="en-US" sz="2000" b="1" spc="-20" dirty="0">
                          <a:solidFill>
                            <a:srgbClr val="231F20"/>
                          </a:solidFill>
                        </a:rPr>
                        <a:t>Spanish Chicken &amp; Sweetcorn</a:t>
                      </a:r>
                      <a:r>
                        <a:rPr lang="en-US" sz="2000" b="1" spc="-20" baseline="0" dirty="0">
                          <a:solidFill>
                            <a:srgbClr val="231F20"/>
                          </a:solidFill>
                        </a:rPr>
                        <a:t> Meatballs</a:t>
                      </a:r>
                    </a:p>
                    <a:p>
                      <a:pPr marL="7620" algn="ctr">
                        <a:lnSpc>
                          <a:spcPct val="150000"/>
                        </a:lnSpc>
                        <a:spcBef>
                          <a:spcPts val="5"/>
                        </a:spcBef>
                      </a:pPr>
                      <a:r>
                        <a:rPr lang="en-GB" sz="2000" b="1" spc="-20" dirty="0">
                          <a:solidFill>
                            <a:srgbClr val="231F20"/>
                          </a:solidFill>
                        </a:rPr>
                        <a:t>Or</a:t>
                      </a:r>
                      <a:r>
                        <a:rPr lang="en-GB" sz="2000" b="1" spc="-20" baseline="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2000" b="1" spc="-20" dirty="0">
                          <a:solidFill>
                            <a:srgbClr val="231F20"/>
                          </a:solidFill>
                        </a:rPr>
                        <a:t>Spanish Quorn Meatballs</a:t>
                      </a:r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lang="en-GB" sz="2000" b="1" spc="-20" dirty="0">
                        <a:solidFill>
                          <a:srgbClr val="231F20"/>
                        </a:solidFill>
                      </a:endParaRPr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GB" sz="1600" dirty="0">
                          <a:solidFill>
                            <a:srgbClr val="231F20"/>
                          </a:solidFill>
                        </a:rPr>
                        <a:t>Served</a:t>
                      </a:r>
                      <a:r>
                        <a:rPr lang="en-GB" sz="16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16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lang="en-GB" sz="1600" spc="-15" dirty="0">
                          <a:solidFill>
                            <a:srgbClr val="231F20"/>
                          </a:solidFill>
                        </a:rPr>
                        <a:t> Rice  </a:t>
                      </a:r>
                      <a:r>
                        <a:rPr lang="en-GB" sz="1600" dirty="0">
                          <a:solidFill>
                            <a:srgbClr val="231F20"/>
                          </a:solidFill>
                        </a:rPr>
                        <a:t>&amp;</a:t>
                      </a:r>
                      <a:r>
                        <a:rPr lang="en-GB" sz="1600" spc="-1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1600" spc="-10" dirty="0">
                          <a:solidFill>
                            <a:srgbClr val="231F20"/>
                          </a:solidFill>
                        </a:rPr>
                        <a:t>Veg</a:t>
                      </a:r>
                      <a:endParaRPr lang="en-GB" sz="16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600" b="1" dirty="0">
                          <a:solidFill>
                            <a:srgbClr val="231F20"/>
                          </a:solidFill>
                        </a:rPr>
                        <a:t>Plus...</a:t>
                      </a:r>
                      <a:r>
                        <a:rPr sz="1600" b="1" spc="3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600" b="1" dirty="0">
                          <a:solidFill>
                            <a:srgbClr val="231F20"/>
                          </a:solidFill>
                        </a:rPr>
                        <a:t>a Dessert of</a:t>
                      </a:r>
                      <a:r>
                        <a:rPr sz="1600" b="1" spc="-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600" b="1" dirty="0">
                          <a:solidFill>
                            <a:srgbClr val="231F20"/>
                          </a:solidFill>
                        </a:rPr>
                        <a:t>the </a:t>
                      </a:r>
                      <a:r>
                        <a:rPr sz="1600" b="1" spc="-25" dirty="0">
                          <a:solidFill>
                            <a:srgbClr val="231F20"/>
                          </a:solidFill>
                        </a:rPr>
                        <a:t>day</a:t>
                      </a:r>
                      <a:endParaRPr sz="16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500" dirty="0">
                          <a:solidFill>
                            <a:srgbClr val="231F20"/>
                          </a:solidFill>
                        </a:rPr>
                        <a:t>Choose</a:t>
                      </a:r>
                      <a:r>
                        <a:rPr sz="1500" spc="-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spc="-20" dirty="0">
                          <a:solidFill>
                            <a:srgbClr val="231F20"/>
                          </a:solidFill>
                        </a:rPr>
                        <a:t>from</a:t>
                      </a:r>
                      <a:endParaRPr lang="en-US" sz="1500" spc="-20" dirty="0">
                        <a:solidFill>
                          <a:srgbClr val="231F20"/>
                        </a:solidFill>
                      </a:endParaRPr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500" dirty="0"/>
                    </a:p>
                    <a:p>
                      <a:pPr marR="309880" algn="ctr">
                        <a:lnSpc>
                          <a:spcPct val="150000"/>
                        </a:lnSpc>
                      </a:pPr>
                      <a:r>
                        <a:rPr lang="en-GB" sz="2000" b="1" dirty="0">
                          <a:solidFill>
                            <a:srgbClr val="231F20"/>
                          </a:solidFill>
                        </a:rPr>
                        <a:t>Beef Bolognese</a:t>
                      </a:r>
                    </a:p>
                    <a:p>
                      <a:pPr marR="360680" algn="ctr">
                        <a:lnSpc>
                          <a:spcPct val="150000"/>
                        </a:lnSpc>
                        <a:spcBef>
                          <a:spcPts val="400"/>
                        </a:spcBef>
                      </a:pPr>
                      <a:r>
                        <a:rPr lang="en-US" sz="2000" b="1" dirty="0">
                          <a:solidFill>
                            <a:srgbClr val="231F20"/>
                          </a:solidFill>
                        </a:rPr>
                        <a:t>O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r</a:t>
                      </a:r>
                      <a:r>
                        <a:rPr sz="2000" spc="-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US" sz="2000" b="1" spc="-25" dirty="0">
                          <a:solidFill>
                            <a:srgbClr val="231F20"/>
                          </a:solidFill>
                        </a:rPr>
                        <a:t>Vegetable Bolognese </a:t>
                      </a:r>
                      <a:r>
                        <a:rPr lang="en-GB" sz="2000" b="1" spc="-25" dirty="0">
                          <a:solidFill>
                            <a:srgbClr val="231F20"/>
                          </a:solidFill>
                        </a:rPr>
                        <a:t> </a:t>
                      </a:r>
                      <a:endParaRPr sz="2000" b="1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endParaRPr lang="en-GB" sz="1400" dirty="0">
                        <a:solidFill>
                          <a:srgbClr val="231F20"/>
                        </a:solidFill>
                      </a:endParaRPr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GB" sz="1600" dirty="0">
                          <a:solidFill>
                            <a:srgbClr val="231F20"/>
                          </a:solidFill>
                        </a:rPr>
                        <a:t>Served</a:t>
                      </a:r>
                      <a:r>
                        <a:rPr lang="en-GB" sz="16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16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lang="en-GB" sz="1600" spc="-15" dirty="0">
                          <a:solidFill>
                            <a:srgbClr val="231F20"/>
                          </a:solidFill>
                        </a:rPr>
                        <a:t> Spaghetti Pasta </a:t>
                      </a:r>
                      <a:r>
                        <a:rPr lang="en-GB" sz="1600" dirty="0">
                          <a:solidFill>
                            <a:srgbClr val="231F20"/>
                          </a:solidFill>
                        </a:rPr>
                        <a:t>&amp;</a:t>
                      </a:r>
                      <a:r>
                        <a:rPr lang="en-GB" sz="1600" spc="-1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1600" spc="-10" dirty="0">
                          <a:solidFill>
                            <a:srgbClr val="231F20"/>
                          </a:solidFill>
                        </a:rPr>
                        <a:t>Veg</a:t>
                      </a:r>
                      <a:endParaRPr lang="en-GB" sz="16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lang="en-GB" sz="1600" b="1" dirty="0">
                          <a:solidFill>
                            <a:srgbClr val="231F20"/>
                          </a:solidFill>
                        </a:rPr>
                        <a:t>Plus...</a:t>
                      </a:r>
                      <a:r>
                        <a:rPr lang="en-GB" sz="1600" b="1" spc="3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1600" b="1" dirty="0">
                          <a:solidFill>
                            <a:srgbClr val="231F20"/>
                          </a:solidFill>
                        </a:rPr>
                        <a:t>a Dessert of</a:t>
                      </a:r>
                      <a:r>
                        <a:rPr lang="en-GB" sz="1600" b="1" spc="-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1600" b="1" dirty="0">
                          <a:solidFill>
                            <a:srgbClr val="231F20"/>
                          </a:solidFill>
                        </a:rPr>
                        <a:t>the </a:t>
                      </a:r>
                      <a:r>
                        <a:rPr lang="en-GB" sz="1600" b="1" spc="-25" dirty="0">
                          <a:solidFill>
                            <a:srgbClr val="231F20"/>
                          </a:solidFill>
                        </a:rPr>
                        <a:t>day</a:t>
                      </a:r>
                      <a:endParaRPr lang="en-GB" sz="16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581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lang="en-US" sz="2000" b="1" spc="-55" dirty="0">
                          <a:solidFill>
                            <a:srgbClr val="231F20"/>
                          </a:solidFill>
                        </a:rPr>
                        <a:t>Tuscan</a:t>
                      </a:r>
                      <a:r>
                        <a:rPr lang="en-US" sz="2000" b="1" spc="-55" baseline="0" dirty="0">
                          <a:solidFill>
                            <a:srgbClr val="231F20"/>
                          </a:solidFill>
                        </a:rPr>
                        <a:t> Bean Sauce</a:t>
                      </a:r>
                      <a:endParaRPr lang="en-US" sz="2000" b="0" spc="0" baseline="0" dirty="0">
                        <a:solidFill>
                          <a:schemeClr val="dk1"/>
                        </a:solidFill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lang="en-US" sz="1400" dirty="0">
                          <a:solidFill>
                            <a:srgbClr val="231F20"/>
                          </a:solidFill>
                        </a:rPr>
                        <a:t>S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erved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lang="en-US" sz="1400" baseline="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US" sz="1400" baseline="0" dirty="0" err="1">
                          <a:solidFill>
                            <a:srgbClr val="231F20"/>
                          </a:solidFill>
                        </a:rPr>
                        <a:t>Fusili</a:t>
                      </a:r>
                      <a:r>
                        <a:rPr lang="en-US" sz="1400" baseline="0" dirty="0">
                          <a:solidFill>
                            <a:srgbClr val="231F20"/>
                          </a:solidFill>
                        </a:rPr>
                        <a:t> Pasta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74930" marB="0"/>
                </a:tc>
                <a:tc hMerge="1"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74930" marB="0"/>
                </a:tc>
                <a:tc>
                  <a:txBody>
                    <a:bodyPr/>
                    <a:lstStyle/>
                    <a:p>
                      <a:pPr marL="1132205" lvl="0" algn="l">
                        <a:lnSpc>
                          <a:spcPct val="100000"/>
                        </a:lnSpc>
                      </a:pPr>
                      <a:r>
                        <a:rPr lang="en-GB" sz="2000" b="1" baseline="0" dirty="0">
                          <a:solidFill>
                            <a:srgbClr val="231F20"/>
                          </a:solidFill>
                        </a:rPr>
                        <a:t>Pasta &amp; Herb Sauce</a:t>
                      </a:r>
                    </a:p>
                    <a:p>
                      <a:pPr marL="1132205" lvl="0" algn="l">
                        <a:lnSpc>
                          <a:spcPct val="100000"/>
                        </a:lnSpc>
                      </a:pPr>
                      <a:r>
                        <a:rPr lang="en-GB" sz="1400" dirty="0">
                          <a:solidFill>
                            <a:srgbClr val="231F20"/>
                          </a:solidFill>
                        </a:rPr>
                        <a:t>Served</a:t>
                      </a:r>
                      <a:r>
                        <a:rPr lang="en-GB" sz="1400" spc="-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14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lang="en-GB" sz="1400" spc="-25" dirty="0">
                          <a:solidFill>
                            <a:srgbClr val="231F20"/>
                          </a:solidFill>
                        </a:rPr>
                        <a:t> Sides</a:t>
                      </a:r>
                      <a:endParaRPr sz="1400" b="0" dirty="0">
                        <a:latin typeface="Arial"/>
                        <a:cs typeface="Arial"/>
                      </a:endParaRPr>
                    </a:p>
                  </a:txBody>
                  <a:tcPr marL="0" marR="0" marT="7493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855">
                <a:tc gridSpan="4">
                  <a:txBody>
                    <a:bodyPr/>
                    <a:lstStyle/>
                    <a:p>
                      <a:pPr marL="1130300" algn="ctr">
                        <a:lnSpc>
                          <a:spcPct val="100000"/>
                        </a:lnSpc>
                        <a:spcBef>
                          <a:spcPts val="90"/>
                        </a:spcBef>
                        <a:tabLst>
                          <a:tab pos="6019165" algn="l"/>
                          <a:tab pos="11075670" algn="l"/>
                        </a:tabLst>
                      </a:pP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W</a:t>
                      </a:r>
                      <a:r>
                        <a:rPr sz="2300" b="1" spc="-9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E</a:t>
                      </a:r>
                      <a:r>
                        <a:rPr sz="2300" b="1" spc="-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D</a:t>
                      </a:r>
                      <a:r>
                        <a:rPr sz="2300" b="1" spc="-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N</a:t>
                      </a:r>
                      <a:r>
                        <a:rPr sz="2300" b="1" spc="-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E</a:t>
                      </a:r>
                      <a:r>
                        <a:rPr sz="2300" b="1" spc="-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S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D</a:t>
                      </a:r>
                      <a:r>
                        <a:rPr sz="2300" b="1" spc="-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25" dirty="0">
                          <a:solidFill>
                            <a:srgbClr val="FBAC2F"/>
                          </a:solidFill>
                        </a:rPr>
                        <a:t>A</a:t>
                      </a:r>
                      <a:r>
                        <a:rPr sz="2300" b="1" spc="-2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50" dirty="0">
                          <a:solidFill>
                            <a:srgbClr val="FBAC2F"/>
                          </a:solidFill>
                        </a:rPr>
                        <a:t>Y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	T</a:t>
                      </a:r>
                      <a:r>
                        <a:rPr sz="2300" b="1" spc="-8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H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U</a:t>
                      </a:r>
                      <a:r>
                        <a:rPr sz="2300" b="1" spc="-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R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S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D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25" dirty="0">
                          <a:solidFill>
                            <a:srgbClr val="FBAC2F"/>
                          </a:solidFill>
                        </a:rPr>
                        <a:t>A</a:t>
                      </a:r>
                      <a:r>
                        <a:rPr sz="2300" b="1" spc="-2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50" dirty="0">
                          <a:solidFill>
                            <a:srgbClr val="FBAC2F"/>
                          </a:solidFill>
                        </a:rPr>
                        <a:t>Y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	F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R</a:t>
                      </a:r>
                      <a:r>
                        <a:rPr sz="2300" b="1" spc="-7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I</a:t>
                      </a:r>
                      <a:r>
                        <a:rPr sz="2300" b="1" spc="-7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D</a:t>
                      </a:r>
                      <a:r>
                        <a:rPr sz="2300" b="1" spc="-7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25" dirty="0">
                          <a:solidFill>
                            <a:srgbClr val="FBAC2F"/>
                          </a:solidFill>
                        </a:rPr>
                        <a:t>A</a:t>
                      </a:r>
                      <a:r>
                        <a:rPr sz="2300" b="1" spc="-2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50" dirty="0">
                          <a:solidFill>
                            <a:srgbClr val="FBAC2F"/>
                          </a:solidFill>
                        </a:rPr>
                        <a:t>Y</a:t>
                      </a:r>
                      <a:endParaRPr sz="2300" dirty="0">
                        <a:latin typeface="Arial"/>
                        <a:cs typeface="Arial"/>
                      </a:endParaRPr>
                    </a:p>
                  </a:txBody>
                  <a:tcPr marL="0" marR="0" marT="1143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34681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5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500" dirty="0">
                          <a:solidFill>
                            <a:srgbClr val="231F20"/>
                          </a:solidFill>
                        </a:rPr>
                        <a:t>Choose</a:t>
                      </a:r>
                      <a:r>
                        <a:rPr sz="1500" spc="-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spc="-20" dirty="0">
                          <a:solidFill>
                            <a:srgbClr val="231F20"/>
                          </a:solidFill>
                        </a:rPr>
                        <a:t>from</a:t>
                      </a:r>
                      <a:endParaRPr lang="en-GB" sz="1500" spc="-20" dirty="0">
                        <a:solidFill>
                          <a:srgbClr val="231F20"/>
                        </a:solidFill>
                      </a:endParaRPr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lang="en-GB" sz="1500" spc="0" dirty="0">
                        <a:solidFill>
                          <a:schemeClr val="dk1"/>
                        </a:solidFill>
                      </a:endParaRPr>
                    </a:p>
                    <a:p>
                      <a:pPr marL="7620" algn="ctr">
                        <a:lnSpc>
                          <a:spcPct val="150000"/>
                        </a:lnSpc>
                        <a:spcBef>
                          <a:spcPts val="5"/>
                        </a:spcBef>
                      </a:pP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Roast</a:t>
                      </a:r>
                      <a:r>
                        <a:rPr sz="2000" b="1" spc="-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2000" b="1" spc="-80" dirty="0">
                          <a:solidFill>
                            <a:srgbClr val="231F20"/>
                          </a:solidFill>
                        </a:rPr>
                        <a:t>Pork Loin </a:t>
                      </a:r>
                      <a:r>
                        <a:rPr lang="en-GB" sz="2000" b="0" spc="-80" dirty="0">
                          <a:solidFill>
                            <a:srgbClr val="231F20"/>
                          </a:solidFill>
                        </a:rPr>
                        <a:t>or</a:t>
                      </a:r>
                      <a:r>
                        <a:rPr lang="en-GB" sz="2000" b="1" spc="-80" dirty="0">
                          <a:solidFill>
                            <a:srgbClr val="231F20"/>
                          </a:solidFill>
                        </a:rPr>
                        <a:t> Roast Chicken</a:t>
                      </a:r>
                    </a:p>
                    <a:p>
                      <a:pPr marL="7620" algn="ctr">
                        <a:lnSpc>
                          <a:spcPct val="150000"/>
                        </a:lnSpc>
                        <a:spcBef>
                          <a:spcPts val="5"/>
                        </a:spcBef>
                      </a:pPr>
                      <a:r>
                        <a:rPr lang="en-GB" sz="2000" b="1" spc="-80" dirty="0">
                          <a:solidFill>
                            <a:srgbClr val="231F20"/>
                          </a:solidFill>
                        </a:rPr>
                        <a:t>Or</a:t>
                      </a:r>
                      <a:r>
                        <a:rPr lang="en-GB" sz="2000" b="1" spc="-80" baseline="0" dirty="0">
                          <a:solidFill>
                            <a:srgbClr val="231F20"/>
                          </a:solidFill>
                        </a:rPr>
                        <a:t> Roasted Vegetable Lasagne</a:t>
                      </a:r>
                      <a:endParaRPr lang="en-GB" sz="2000" b="1" spc="-80" dirty="0">
                        <a:solidFill>
                          <a:srgbClr val="231F20"/>
                        </a:solidFill>
                      </a:endParaRPr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en-GB" sz="2000" b="1" spc="-80" dirty="0">
                          <a:solidFill>
                            <a:srgbClr val="231F20"/>
                          </a:solidFill>
                        </a:rPr>
                        <a:t> </a:t>
                      </a:r>
                      <a:endParaRPr sz="20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GB" sz="1400" dirty="0">
                          <a:solidFill>
                            <a:srgbClr val="231F20"/>
                          </a:solidFill>
                        </a:rPr>
                        <a:t>S</a:t>
                      </a:r>
                      <a:r>
                        <a:rPr sz="1400" dirty="0" err="1">
                          <a:solidFill>
                            <a:srgbClr val="231F20"/>
                          </a:solidFill>
                        </a:rPr>
                        <a:t>erved</a:t>
                      </a:r>
                      <a:r>
                        <a:rPr sz="1400" spc="-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sz="1400" spc="-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Roast</a:t>
                      </a:r>
                      <a:r>
                        <a:rPr sz="1400" spc="-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Potatoes,</a:t>
                      </a:r>
                      <a:r>
                        <a:rPr sz="1400" spc="-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Veg</a:t>
                      </a:r>
                      <a:r>
                        <a:rPr sz="1400" spc="-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and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spc="-10" dirty="0">
                          <a:solidFill>
                            <a:srgbClr val="231F20"/>
                          </a:solidFill>
                        </a:rPr>
                        <a:t>Gravy</a:t>
                      </a:r>
                      <a:endParaRPr sz="14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Plus...</a:t>
                      </a:r>
                      <a:r>
                        <a:rPr sz="1400" b="1" spc="3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a Dessert of</a:t>
                      </a:r>
                      <a:r>
                        <a:rPr sz="1400" b="1" spc="-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the </a:t>
                      </a:r>
                      <a:r>
                        <a:rPr sz="1400" b="1" spc="-25" dirty="0">
                          <a:solidFill>
                            <a:srgbClr val="231F20"/>
                          </a:solidFill>
                        </a:rPr>
                        <a:t>day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500" dirty="0"/>
                    </a:p>
                    <a:p>
                      <a:pPr marL="7620" algn="ctr">
                        <a:lnSpc>
                          <a:spcPts val="1650"/>
                        </a:lnSpc>
                        <a:spcBef>
                          <a:spcPts val="5"/>
                        </a:spcBef>
                      </a:pPr>
                      <a:r>
                        <a:rPr sz="1500" dirty="0">
                          <a:solidFill>
                            <a:srgbClr val="231F20"/>
                          </a:solidFill>
                        </a:rPr>
                        <a:t>Choose</a:t>
                      </a:r>
                      <a:r>
                        <a:rPr sz="1500" spc="-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spc="-20" dirty="0">
                          <a:solidFill>
                            <a:srgbClr val="231F20"/>
                          </a:solidFill>
                        </a:rPr>
                        <a:t>from</a:t>
                      </a:r>
                      <a:endParaRPr lang="en-GB" sz="1500" spc="-20" dirty="0">
                        <a:solidFill>
                          <a:srgbClr val="231F20"/>
                        </a:solidFill>
                      </a:endParaRPr>
                    </a:p>
                    <a:p>
                      <a:pPr marL="7620" algn="ctr">
                        <a:lnSpc>
                          <a:spcPts val="1650"/>
                        </a:lnSpc>
                        <a:spcBef>
                          <a:spcPts val="5"/>
                        </a:spcBef>
                      </a:pPr>
                      <a:endParaRPr sz="1500" dirty="0"/>
                    </a:p>
                    <a:p>
                      <a:pPr marR="309245" algn="ctr">
                        <a:lnSpc>
                          <a:spcPct val="150000"/>
                        </a:lnSpc>
                      </a:pPr>
                      <a:r>
                        <a:rPr lang="en-GB" sz="2000" b="1" spc="-10" dirty="0">
                          <a:solidFill>
                            <a:srgbClr val="231F20"/>
                          </a:solidFill>
                        </a:rPr>
                        <a:t>Chicken Tikka Masala </a:t>
                      </a:r>
                    </a:p>
                    <a:p>
                      <a:pPr marR="309245" algn="ctr">
                        <a:lnSpc>
                          <a:spcPct val="150000"/>
                        </a:lnSpc>
                      </a:pPr>
                      <a:r>
                        <a:rPr lang="en-GB" sz="2000" b="1" dirty="0">
                          <a:solidFill>
                            <a:srgbClr val="231F20"/>
                          </a:solidFill>
                        </a:rPr>
                        <a:t>Or Thai Vegetable Curry</a:t>
                      </a:r>
                      <a:endParaRPr sz="20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endParaRPr lang="en-GB" sz="1400" dirty="0">
                        <a:solidFill>
                          <a:srgbClr val="231F20"/>
                        </a:solidFill>
                      </a:endParaRPr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GB" sz="1400" dirty="0">
                          <a:solidFill>
                            <a:srgbClr val="231F20"/>
                          </a:solidFill>
                        </a:rPr>
                        <a:t>S</a:t>
                      </a:r>
                      <a:r>
                        <a:rPr sz="1400" dirty="0" err="1">
                          <a:solidFill>
                            <a:srgbClr val="231F20"/>
                          </a:solidFill>
                        </a:rPr>
                        <a:t>erved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sz="1400" spc="-15" dirty="0">
                          <a:solidFill>
                            <a:srgbClr val="231F20"/>
                          </a:solidFill>
                        </a:rPr>
                        <a:t>  </a:t>
                      </a:r>
                      <a:r>
                        <a:rPr lang="en-GB" sz="1400" spc="-15" dirty="0">
                          <a:solidFill>
                            <a:srgbClr val="231F20"/>
                          </a:solidFill>
                        </a:rPr>
                        <a:t>Rice or Egg Noodles</a:t>
                      </a:r>
                      <a:endParaRPr sz="14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Plus...</a:t>
                      </a:r>
                      <a:r>
                        <a:rPr sz="1400" b="1" spc="3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a Dessert of</a:t>
                      </a:r>
                      <a:r>
                        <a:rPr sz="1400" b="1" spc="-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the </a:t>
                      </a:r>
                      <a:r>
                        <a:rPr sz="1400" b="1" spc="-25" dirty="0">
                          <a:solidFill>
                            <a:srgbClr val="231F20"/>
                          </a:solidFill>
                        </a:rPr>
                        <a:t>day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500" dirty="0"/>
                    </a:p>
                    <a:p>
                      <a:pPr marL="7620" algn="ctr">
                        <a:lnSpc>
                          <a:spcPts val="1650"/>
                        </a:lnSpc>
                        <a:spcBef>
                          <a:spcPts val="5"/>
                        </a:spcBef>
                      </a:pPr>
                      <a:r>
                        <a:rPr sz="1500" dirty="0">
                          <a:solidFill>
                            <a:srgbClr val="231F20"/>
                          </a:solidFill>
                        </a:rPr>
                        <a:t>Choose</a:t>
                      </a:r>
                      <a:r>
                        <a:rPr sz="1500" spc="-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spc="-20" dirty="0">
                          <a:solidFill>
                            <a:srgbClr val="231F20"/>
                          </a:solidFill>
                        </a:rPr>
                        <a:t>from</a:t>
                      </a:r>
                      <a:endParaRPr lang="en-GB" sz="1500" spc="-20" dirty="0">
                        <a:solidFill>
                          <a:srgbClr val="231F20"/>
                        </a:solidFill>
                      </a:endParaRPr>
                    </a:p>
                    <a:p>
                      <a:pPr marL="7620" algn="ctr">
                        <a:lnSpc>
                          <a:spcPts val="1650"/>
                        </a:lnSpc>
                        <a:spcBef>
                          <a:spcPts val="5"/>
                        </a:spcBef>
                      </a:pPr>
                      <a:endParaRPr sz="1500" dirty="0"/>
                    </a:p>
                    <a:p>
                      <a:pPr marL="6985" algn="ctr">
                        <a:lnSpc>
                          <a:spcPct val="150000"/>
                        </a:lnSpc>
                        <a:spcBef>
                          <a:spcPts val="400"/>
                        </a:spcBef>
                      </a:pPr>
                      <a:r>
                        <a:rPr lang="en-GB" sz="2000" b="1" spc="-45" dirty="0">
                          <a:solidFill>
                            <a:srgbClr val="231F20"/>
                          </a:solidFill>
                        </a:rPr>
                        <a:t>Battered Fish </a:t>
                      </a:r>
                    </a:p>
                    <a:p>
                      <a:pPr marL="6985" algn="ctr">
                        <a:lnSpc>
                          <a:spcPct val="150000"/>
                        </a:lnSpc>
                        <a:spcBef>
                          <a:spcPts val="400"/>
                        </a:spcBef>
                      </a:pPr>
                      <a:r>
                        <a:rPr lang="en-GB" sz="2000" b="1" spc="-45" dirty="0">
                          <a:solidFill>
                            <a:srgbClr val="231F20"/>
                          </a:solidFill>
                        </a:rPr>
                        <a:t>Or Vegetable &amp; Feta Wraps</a:t>
                      </a:r>
                      <a:endParaRPr sz="2000" b="1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endParaRPr lang="en-GB" sz="1400" dirty="0">
                        <a:solidFill>
                          <a:srgbClr val="231F20"/>
                        </a:solidFill>
                      </a:endParaRPr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GB" sz="1400" dirty="0">
                          <a:solidFill>
                            <a:srgbClr val="231F20"/>
                          </a:solidFill>
                        </a:rPr>
                        <a:t>S</a:t>
                      </a:r>
                      <a:r>
                        <a:rPr sz="1400" dirty="0" err="1">
                          <a:solidFill>
                            <a:srgbClr val="231F20"/>
                          </a:solidFill>
                        </a:rPr>
                        <a:t>erved</a:t>
                      </a:r>
                      <a:r>
                        <a:rPr sz="1400" spc="-1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sz="1400" spc="-1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Chips</a:t>
                      </a:r>
                      <a:r>
                        <a:rPr sz="1400" spc="-1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and</a:t>
                      </a:r>
                      <a:r>
                        <a:rPr sz="1400" spc="-1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spc="-25" dirty="0">
                          <a:solidFill>
                            <a:srgbClr val="231F20"/>
                          </a:solidFill>
                        </a:rPr>
                        <a:t>Veg</a:t>
                      </a:r>
                      <a:endParaRPr sz="14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Plus...</a:t>
                      </a:r>
                      <a:r>
                        <a:rPr sz="1400" b="1" spc="3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a Dessert of</a:t>
                      </a:r>
                      <a:r>
                        <a:rPr sz="1400" b="1" spc="-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the </a:t>
                      </a:r>
                      <a:r>
                        <a:rPr sz="1400" b="1" spc="-25" dirty="0">
                          <a:solidFill>
                            <a:srgbClr val="231F20"/>
                          </a:solidFill>
                        </a:rPr>
                        <a:t>day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4644">
                <a:tc gridSpan="2">
                  <a:txBody>
                    <a:bodyPr/>
                    <a:lstStyle/>
                    <a:p>
                      <a:pPr marR="223520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lang="en-GB" sz="2000" b="1" dirty="0">
                          <a:solidFill>
                            <a:srgbClr val="231F20"/>
                          </a:solidFill>
                          <a:latin typeface="+mn-lt"/>
                          <a:cs typeface="+mn-cs"/>
                        </a:rPr>
                        <a:t>Chickpea &amp; Vegetable Couscous</a:t>
                      </a:r>
                    </a:p>
                    <a:p>
                      <a:pPr marR="223520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lang="en-GB" sz="1400" dirty="0">
                          <a:solidFill>
                            <a:srgbClr val="231F20"/>
                          </a:solidFill>
                        </a:rPr>
                        <a:t>Served</a:t>
                      </a:r>
                      <a:r>
                        <a:rPr lang="en-GB" sz="1400" spc="-1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1400" dirty="0">
                          <a:solidFill>
                            <a:srgbClr val="231F20"/>
                          </a:solidFill>
                        </a:rPr>
                        <a:t>with Sides</a:t>
                      </a:r>
                      <a:r>
                        <a:rPr lang="en-GB" sz="1400" spc="-15" dirty="0">
                          <a:solidFill>
                            <a:srgbClr val="231F20"/>
                          </a:solidFill>
                        </a:rPr>
                        <a:t> 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74930" marB="0"/>
                </a:tc>
                <a:tc hMerge="1">
                  <a:txBody>
                    <a:bodyPr/>
                    <a:lstStyle/>
                    <a:p>
                      <a:pPr marL="1132205" algn="l">
                        <a:lnSpc>
                          <a:spcPct val="100000"/>
                        </a:lnSpc>
                      </a:pP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32205" lvl="0" algn="l">
                        <a:lnSpc>
                          <a:spcPct val="100000"/>
                        </a:lnSpc>
                      </a:pPr>
                      <a:r>
                        <a:rPr lang="en-GB" sz="2000" b="1" baseline="0" dirty="0">
                          <a:solidFill>
                            <a:srgbClr val="231F20"/>
                          </a:solidFill>
                        </a:rPr>
                        <a:t>Sweet Chilli Quorn Nuggets</a:t>
                      </a:r>
                    </a:p>
                    <a:p>
                      <a:pPr marL="1132205" lvl="0" algn="l">
                        <a:lnSpc>
                          <a:spcPct val="100000"/>
                        </a:lnSpc>
                      </a:pPr>
                      <a:r>
                        <a:rPr lang="en-GB" sz="1400" dirty="0">
                          <a:solidFill>
                            <a:srgbClr val="231F20"/>
                          </a:solidFill>
                        </a:rPr>
                        <a:t>S</a:t>
                      </a:r>
                      <a:r>
                        <a:rPr sz="1400" dirty="0" err="1">
                          <a:solidFill>
                            <a:srgbClr val="231F20"/>
                          </a:solidFill>
                        </a:rPr>
                        <a:t>erved</a:t>
                      </a:r>
                      <a:r>
                        <a:rPr sz="1400" spc="-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sz="1400" spc="-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1400" spc="-25" dirty="0">
                          <a:solidFill>
                            <a:srgbClr val="231F20"/>
                          </a:solidFill>
                        </a:rPr>
                        <a:t>paprika Wedges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74930" marB="0" anchor="ctr"/>
                </a:tc>
                <a:tc>
                  <a:txBody>
                    <a:bodyPr/>
                    <a:lstStyle/>
                    <a:p>
                      <a:pPr marL="137541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lang="en-GB" sz="2000" b="1" spc="-25" dirty="0">
                          <a:solidFill>
                            <a:srgbClr val="231F20"/>
                          </a:solidFill>
                        </a:rPr>
                        <a:t>Vegetable Biryani</a:t>
                      </a:r>
                      <a:endParaRPr sz="2000" dirty="0"/>
                    </a:p>
                    <a:p>
                      <a:pPr marL="1338580">
                        <a:lnSpc>
                          <a:spcPct val="100000"/>
                        </a:lnSpc>
                      </a:pPr>
                      <a:r>
                        <a:rPr lang="en-GB" sz="1400" dirty="0">
                          <a:solidFill>
                            <a:srgbClr val="231F20"/>
                          </a:solidFill>
                        </a:rPr>
                        <a:t>       S</a:t>
                      </a:r>
                      <a:r>
                        <a:rPr sz="1400" dirty="0" err="1">
                          <a:solidFill>
                            <a:srgbClr val="231F20"/>
                          </a:solidFill>
                        </a:rPr>
                        <a:t>erved</a:t>
                      </a:r>
                      <a:r>
                        <a:rPr sz="1400" spc="-1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lang="en-GB" sz="1400" dirty="0">
                          <a:solidFill>
                            <a:srgbClr val="231F20"/>
                          </a:solidFill>
                        </a:rPr>
                        <a:t> Sides</a:t>
                      </a:r>
                      <a:r>
                        <a:rPr sz="1400" spc="-15" dirty="0">
                          <a:solidFill>
                            <a:srgbClr val="231F20"/>
                          </a:solidFill>
                        </a:rPr>
                        <a:t> 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7493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3618">
                <a:tc gridSpan="4">
                  <a:txBody>
                    <a:bodyPr/>
                    <a:lstStyle/>
                    <a:p>
                      <a:pPr marL="469265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3000" b="1" spc="82" baseline="-5555" dirty="0">
                          <a:solidFill>
                            <a:srgbClr val="231F20"/>
                          </a:solidFill>
                        </a:rPr>
                        <a:t>JACKETS</a:t>
                      </a:r>
                      <a:r>
                        <a:rPr sz="3000" b="1" spc="434" baseline="-555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Served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a</a:t>
                      </a:r>
                      <a:r>
                        <a:rPr sz="1500" b="1" spc="15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selection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of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toppings</a:t>
                      </a:r>
                      <a:r>
                        <a:rPr sz="1500" b="1" spc="15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including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Grated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Cheddar,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Tuna</a:t>
                      </a:r>
                      <a:r>
                        <a:rPr sz="1500" b="1" spc="15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Mayonnaise,</a:t>
                      </a:r>
                      <a:r>
                        <a:rPr sz="1500" b="1" spc="15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Baked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Beans,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+</a:t>
                      </a:r>
                      <a:r>
                        <a:rPr sz="1500" b="1" spc="15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daily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hot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spc="-10" dirty="0">
                          <a:solidFill>
                            <a:srgbClr val="231F20"/>
                          </a:solidFill>
                        </a:rPr>
                        <a:t>specials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7493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9402">
                <a:tc gridSpan="4">
                  <a:txBody>
                    <a:bodyPr/>
                    <a:lstStyle/>
                    <a:p>
                      <a:pPr marL="10795" algn="ctr">
                        <a:lnSpc>
                          <a:spcPct val="100000"/>
                        </a:lnSpc>
                        <a:spcBef>
                          <a:spcPts val="1015"/>
                        </a:spcBef>
                        <a:tabLst>
                          <a:tab pos="1551940" algn="l"/>
                          <a:tab pos="3943350" algn="l"/>
                          <a:tab pos="5960745" algn="l"/>
                          <a:tab pos="8463280" algn="l"/>
                          <a:tab pos="9990455" algn="l"/>
                        </a:tabLst>
                      </a:pP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F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R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E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S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50" dirty="0">
                          <a:solidFill>
                            <a:srgbClr val="231F20"/>
                          </a:solidFill>
                        </a:rPr>
                        <a:t>H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	S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E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A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S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O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N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A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50" dirty="0">
                          <a:solidFill>
                            <a:srgbClr val="231F20"/>
                          </a:solidFill>
                        </a:rPr>
                        <a:t>L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	V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E</a:t>
                      </a:r>
                      <a:r>
                        <a:rPr sz="2000" b="1" spc="23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G</a:t>
                      </a:r>
                      <a:r>
                        <a:rPr sz="2000" b="1" spc="23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G</a:t>
                      </a:r>
                      <a:r>
                        <a:rPr sz="2000" b="1" spc="23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I</a:t>
                      </a:r>
                      <a:r>
                        <a:rPr sz="2000" b="1" spc="23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E</a:t>
                      </a:r>
                      <a:r>
                        <a:rPr sz="2000" b="1" spc="23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50" dirty="0">
                          <a:solidFill>
                            <a:srgbClr val="231F20"/>
                          </a:solidFill>
                        </a:rPr>
                        <a:t>S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	A</a:t>
                      </a:r>
                      <a:r>
                        <a:rPr sz="2000" b="1" spc="8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V</a:t>
                      </a:r>
                      <a:r>
                        <a:rPr sz="2000" b="1" spc="8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A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I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L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A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B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L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50" dirty="0">
                          <a:solidFill>
                            <a:srgbClr val="231F20"/>
                          </a:solidFill>
                        </a:rPr>
                        <a:t>E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	E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V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E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R</a:t>
                      </a:r>
                      <a:r>
                        <a:rPr sz="2000" b="1" spc="16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50" dirty="0">
                          <a:solidFill>
                            <a:srgbClr val="231F20"/>
                          </a:solidFill>
                        </a:rPr>
                        <a:t>Y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	D</a:t>
                      </a:r>
                      <a:r>
                        <a:rPr sz="2000" b="1" spc="2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A</a:t>
                      </a:r>
                      <a:r>
                        <a:rPr sz="2000" b="1" spc="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50" dirty="0">
                          <a:solidFill>
                            <a:srgbClr val="231F20"/>
                          </a:solidFill>
                        </a:rPr>
                        <a:t>Y</a:t>
                      </a:r>
                      <a:endParaRPr sz="2000" dirty="0">
                        <a:latin typeface="Arial"/>
                        <a:cs typeface="Arial"/>
                      </a:endParaRPr>
                    </a:p>
                  </a:txBody>
                  <a:tcPr marL="0" marR="0" marT="128905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68166" y="2311997"/>
            <a:ext cx="347009" cy="294043"/>
          </a:xfrm>
          <a:prstGeom prst="rect">
            <a:avLst/>
          </a:prstGeom>
        </p:spPr>
      </p:pic>
      <p:grpSp>
        <p:nvGrpSpPr>
          <p:cNvPr id="7" name="object 7"/>
          <p:cNvGrpSpPr/>
          <p:nvPr/>
        </p:nvGrpSpPr>
        <p:grpSpPr>
          <a:xfrm>
            <a:off x="8965214" y="5911376"/>
            <a:ext cx="350236" cy="300316"/>
            <a:chOff x="13750010" y="1959140"/>
            <a:chExt cx="255270" cy="252095"/>
          </a:xfrm>
        </p:grpSpPr>
        <p:sp>
          <p:nvSpPr>
            <p:cNvPr id="8" name="object 8"/>
            <p:cNvSpPr/>
            <p:nvPr/>
          </p:nvSpPr>
          <p:spPr>
            <a:xfrm>
              <a:off x="13750010" y="1959140"/>
              <a:ext cx="255270" cy="252095"/>
            </a:xfrm>
            <a:custGeom>
              <a:avLst/>
              <a:gdLst/>
              <a:ahLst/>
              <a:cxnLst/>
              <a:rect l="l" t="t" r="r" b="b"/>
              <a:pathLst>
                <a:path w="255269" h="252094">
                  <a:moveTo>
                    <a:pt x="153623" y="0"/>
                  </a:moveTo>
                  <a:lnTo>
                    <a:pt x="98951" y="0"/>
                  </a:lnTo>
                  <a:lnTo>
                    <a:pt x="76199" y="4594"/>
                  </a:lnTo>
                  <a:lnTo>
                    <a:pt x="35298" y="32179"/>
                  </a:lnTo>
                  <a:lnTo>
                    <a:pt x="7722" y="73089"/>
                  </a:lnTo>
                  <a:lnTo>
                    <a:pt x="0" y="111346"/>
                  </a:lnTo>
                  <a:lnTo>
                    <a:pt x="0" y="135014"/>
                  </a:lnTo>
                  <a:lnTo>
                    <a:pt x="7722" y="173269"/>
                  </a:lnTo>
                  <a:lnTo>
                    <a:pt x="35298" y="214170"/>
                  </a:lnTo>
                  <a:lnTo>
                    <a:pt x="76199" y="241745"/>
                  </a:lnTo>
                  <a:lnTo>
                    <a:pt x="126287" y="251853"/>
                  </a:lnTo>
                  <a:lnTo>
                    <a:pt x="176375" y="241745"/>
                  </a:lnTo>
                  <a:lnTo>
                    <a:pt x="217276" y="214170"/>
                  </a:lnTo>
                  <a:lnTo>
                    <a:pt x="244852" y="173269"/>
                  </a:lnTo>
                  <a:lnTo>
                    <a:pt x="254965" y="123181"/>
                  </a:lnTo>
                  <a:lnTo>
                    <a:pt x="244852" y="73089"/>
                  </a:lnTo>
                  <a:lnTo>
                    <a:pt x="217276" y="32179"/>
                  </a:lnTo>
                  <a:lnTo>
                    <a:pt x="176375" y="4594"/>
                  </a:lnTo>
                  <a:lnTo>
                    <a:pt x="153623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828745" y="2029255"/>
              <a:ext cx="95440" cy="121462"/>
            </a:xfrm>
            <a:prstGeom prst="rect">
              <a:avLst/>
            </a:prstGeom>
          </p:spPr>
        </p:pic>
      </p:grpSp>
      <p:grpSp>
        <p:nvGrpSpPr>
          <p:cNvPr id="30" name="object 30"/>
          <p:cNvGrpSpPr/>
          <p:nvPr/>
        </p:nvGrpSpPr>
        <p:grpSpPr>
          <a:xfrm rot="18972957">
            <a:off x="4217107" y="1397391"/>
            <a:ext cx="1621414" cy="367689"/>
            <a:chOff x="11188479" y="1235444"/>
            <a:chExt cx="2181860" cy="508634"/>
          </a:xfrm>
        </p:grpSpPr>
        <p:sp>
          <p:nvSpPr>
            <p:cNvPr id="31" name="object 31"/>
            <p:cNvSpPr/>
            <p:nvPr/>
          </p:nvSpPr>
          <p:spPr>
            <a:xfrm>
              <a:off x="11188479" y="1235444"/>
              <a:ext cx="2181860" cy="508634"/>
            </a:xfrm>
            <a:custGeom>
              <a:avLst/>
              <a:gdLst/>
              <a:ahLst/>
              <a:cxnLst/>
              <a:rect l="l" t="t" r="r" b="b"/>
              <a:pathLst>
                <a:path w="2181859" h="508635">
                  <a:moveTo>
                    <a:pt x="2156523" y="0"/>
                  </a:moveTo>
                  <a:lnTo>
                    <a:pt x="0" y="150799"/>
                  </a:lnTo>
                  <a:lnTo>
                    <a:pt x="25006" y="508368"/>
                  </a:lnTo>
                  <a:lnTo>
                    <a:pt x="2181529" y="357568"/>
                  </a:lnTo>
                  <a:lnTo>
                    <a:pt x="2156523" y="0"/>
                  </a:lnTo>
                  <a:close/>
                </a:path>
              </a:pathLst>
            </a:custGeom>
            <a:solidFill>
              <a:srgbClr val="F15F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11289771" y="1315260"/>
              <a:ext cx="1993900" cy="343535"/>
            </a:xfrm>
            <a:custGeom>
              <a:avLst/>
              <a:gdLst/>
              <a:ahLst/>
              <a:cxnLst/>
              <a:rect l="l" t="t" r="r" b="b"/>
              <a:pathLst>
                <a:path w="1993900" h="343535">
                  <a:moveTo>
                    <a:pt x="50342" y="127469"/>
                  </a:moveTo>
                  <a:lnTo>
                    <a:pt x="0" y="130987"/>
                  </a:lnTo>
                  <a:lnTo>
                    <a:pt x="14846" y="343268"/>
                  </a:lnTo>
                  <a:lnTo>
                    <a:pt x="60642" y="340067"/>
                  </a:lnTo>
                  <a:lnTo>
                    <a:pt x="51015" y="202387"/>
                  </a:lnTo>
                  <a:lnTo>
                    <a:pt x="104505" y="202387"/>
                  </a:lnTo>
                  <a:lnTo>
                    <a:pt x="50342" y="127469"/>
                  </a:lnTo>
                  <a:close/>
                </a:path>
                <a:path w="1993900" h="343535">
                  <a:moveTo>
                    <a:pt x="217661" y="193078"/>
                  </a:moveTo>
                  <a:lnTo>
                    <a:pt x="171043" y="193078"/>
                  </a:lnTo>
                  <a:lnTo>
                    <a:pt x="180733" y="331673"/>
                  </a:lnTo>
                  <a:lnTo>
                    <a:pt x="227126" y="328421"/>
                  </a:lnTo>
                  <a:lnTo>
                    <a:pt x="217661" y="193078"/>
                  </a:lnTo>
                  <a:close/>
                </a:path>
                <a:path w="1993900" h="343535">
                  <a:moveTo>
                    <a:pt x="104505" y="202387"/>
                  </a:moveTo>
                  <a:lnTo>
                    <a:pt x="51015" y="202387"/>
                  </a:lnTo>
                  <a:lnTo>
                    <a:pt x="116420" y="288010"/>
                  </a:lnTo>
                  <a:lnTo>
                    <a:pt x="117597" y="288010"/>
                  </a:lnTo>
                  <a:lnTo>
                    <a:pt x="159639" y="213334"/>
                  </a:lnTo>
                  <a:lnTo>
                    <a:pt x="112420" y="213334"/>
                  </a:lnTo>
                  <a:lnTo>
                    <a:pt x="104505" y="202387"/>
                  </a:lnTo>
                  <a:close/>
                </a:path>
                <a:path w="1993900" h="343535">
                  <a:moveTo>
                    <a:pt x="212280" y="116141"/>
                  </a:moveTo>
                  <a:lnTo>
                    <a:pt x="161937" y="119659"/>
                  </a:lnTo>
                  <a:lnTo>
                    <a:pt x="112420" y="213334"/>
                  </a:lnTo>
                  <a:lnTo>
                    <a:pt x="159639" y="213334"/>
                  </a:lnTo>
                  <a:lnTo>
                    <a:pt x="171043" y="193078"/>
                  </a:lnTo>
                  <a:lnTo>
                    <a:pt x="217661" y="193078"/>
                  </a:lnTo>
                  <a:lnTo>
                    <a:pt x="212280" y="116141"/>
                  </a:lnTo>
                  <a:close/>
                </a:path>
                <a:path w="1993900" h="343535">
                  <a:moveTo>
                    <a:pt x="444576" y="99898"/>
                  </a:moveTo>
                  <a:lnTo>
                    <a:pt x="284454" y="111099"/>
                  </a:lnTo>
                  <a:lnTo>
                    <a:pt x="299300" y="323380"/>
                  </a:lnTo>
                  <a:lnTo>
                    <a:pt x="460933" y="312077"/>
                  </a:lnTo>
                  <a:lnTo>
                    <a:pt x="458600" y="278587"/>
                  </a:lnTo>
                  <a:lnTo>
                    <a:pt x="342798" y="278587"/>
                  </a:lnTo>
                  <a:lnTo>
                    <a:pt x="339674" y="234010"/>
                  </a:lnTo>
                  <a:lnTo>
                    <a:pt x="439750" y="227012"/>
                  </a:lnTo>
                  <a:lnTo>
                    <a:pt x="437331" y="192455"/>
                  </a:lnTo>
                  <a:lnTo>
                    <a:pt x="336765" y="192455"/>
                  </a:lnTo>
                  <a:lnTo>
                    <a:pt x="333755" y="149402"/>
                  </a:lnTo>
                  <a:lnTo>
                    <a:pt x="447484" y="141452"/>
                  </a:lnTo>
                  <a:lnTo>
                    <a:pt x="444576" y="99898"/>
                  </a:lnTo>
                  <a:close/>
                </a:path>
                <a:path w="1993900" h="343535">
                  <a:moveTo>
                    <a:pt x="458038" y="270522"/>
                  </a:moveTo>
                  <a:lnTo>
                    <a:pt x="342798" y="278587"/>
                  </a:lnTo>
                  <a:lnTo>
                    <a:pt x="458600" y="278587"/>
                  </a:lnTo>
                  <a:lnTo>
                    <a:pt x="458038" y="270522"/>
                  </a:lnTo>
                  <a:close/>
                </a:path>
                <a:path w="1993900" h="343535">
                  <a:moveTo>
                    <a:pt x="436841" y="185458"/>
                  </a:moveTo>
                  <a:lnTo>
                    <a:pt x="336765" y="192455"/>
                  </a:lnTo>
                  <a:lnTo>
                    <a:pt x="437331" y="192455"/>
                  </a:lnTo>
                  <a:lnTo>
                    <a:pt x="436841" y="185458"/>
                  </a:lnTo>
                  <a:close/>
                </a:path>
                <a:path w="1993900" h="343535">
                  <a:moveTo>
                    <a:pt x="624611" y="85788"/>
                  </a:moveTo>
                  <a:lnTo>
                    <a:pt x="581545" y="88798"/>
                  </a:lnTo>
                  <a:lnTo>
                    <a:pt x="505510" y="308952"/>
                  </a:lnTo>
                  <a:lnTo>
                    <a:pt x="553123" y="305625"/>
                  </a:lnTo>
                  <a:lnTo>
                    <a:pt x="569201" y="256654"/>
                  </a:lnTo>
                  <a:lnTo>
                    <a:pt x="658964" y="250380"/>
                  </a:lnTo>
                  <a:lnTo>
                    <a:pt x="708655" y="250380"/>
                  </a:lnTo>
                  <a:lnTo>
                    <a:pt x="690206" y="214248"/>
                  </a:lnTo>
                  <a:lnTo>
                    <a:pt x="583006" y="214248"/>
                  </a:lnTo>
                  <a:lnTo>
                    <a:pt x="606386" y="143433"/>
                  </a:lnTo>
                  <a:lnTo>
                    <a:pt x="654046" y="143433"/>
                  </a:lnTo>
                  <a:lnTo>
                    <a:pt x="624611" y="85788"/>
                  </a:lnTo>
                  <a:close/>
                </a:path>
                <a:path w="1993900" h="343535">
                  <a:moveTo>
                    <a:pt x="708655" y="250380"/>
                  </a:moveTo>
                  <a:lnTo>
                    <a:pt x="658964" y="250380"/>
                  </a:lnTo>
                  <a:lnTo>
                    <a:pt x="681710" y="296633"/>
                  </a:lnTo>
                  <a:lnTo>
                    <a:pt x="730529" y="293217"/>
                  </a:lnTo>
                  <a:lnTo>
                    <a:pt x="708655" y="250380"/>
                  </a:lnTo>
                  <a:close/>
                </a:path>
                <a:path w="1993900" h="343535">
                  <a:moveTo>
                    <a:pt x="654046" y="143433"/>
                  </a:moveTo>
                  <a:lnTo>
                    <a:pt x="606386" y="143433"/>
                  </a:lnTo>
                  <a:lnTo>
                    <a:pt x="639406" y="210299"/>
                  </a:lnTo>
                  <a:lnTo>
                    <a:pt x="583006" y="214248"/>
                  </a:lnTo>
                  <a:lnTo>
                    <a:pt x="690206" y="214248"/>
                  </a:lnTo>
                  <a:lnTo>
                    <a:pt x="654046" y="143433"/>
                  </a:lnTo>
                  <a:close/>
                </a:path>
                <a:path w="1993900" h="343535">
                  <a:moveTo>
                    <a:pt x="816368" y="73901"/>
                  </a:moveTo>
                  <a:lnTo>
                    <a:pt x="769670" y="77165"/>
                  </a:lnTo>
                  <a:lnTo>
                    <a:pt x="784517" y="289445"/>
                  </a:lnTo>
                  <a:lnTo>
                    <a:pt x="937044" y="278777"/>
                  </a:lnTo>
                  <a:lnTo>
                    <a:pt x="934601" y="243725"/>
                  </a:lnTo>
                  <a:lnTo>
                    <a:pt x="828243" y="243725"/>
                  </a:lnTo>
                  <a:lnTo>
                    <a:pt x="816368" y="73901"/>
                  </a:lnTo>
                  <a:close/>
                </a:path>
                <a:path w="1993900" h="343535">
                  <a:moveTo>
                    <a:pt x="934084" y="236321"/>
                  </a:moveTo>
                  <a:lnTo>
                    <a:pt x="828243" y="243725"/>
                  </a:lnTo>
                  <a:lnTo>
                    <a:pt x="934601" y="243725"/>
                  </a:lnTo>
                  <a:lnTo>
                    <a:pt x="934084" y="236321"/>
                  </a:lnTo>
                  <a:close/>
                </a:path>
                <a:path w="1993900" h="343535">
                  <a:moveTo>
                    <a:pt x="1173594" y="48920"/>
                  </a:moveTo>
                  <a:lnTo>
                    <a:pt x="1090802" y="54711"/>
                  </a:lnTo>
                  <a:lnTo>
                    <a:pt x="1105649" y="266992"/>
                  </a:lnTo>
                  <a:lnTo>
                    <a:pt x="1188440" y="261200"/>
                  </a:lnTo>
                  <a:lnTo>
                    <a:pt x="1233639" y="249819"/>
                  </a:lnTo>
                  <a:lnTo>
                    <a:pt x="1267718" y="224843"/>
                  </a:lnTo>
                  <a:lnTo>
                    <a:pt x="1269642" y="221576"/>
                  </a:lnTo>
                  <a:lnTo>
                    <a:pt x="1149413" y="221576"/>
                  </a:lnTo>
                  <a:lnTo>
                    <a:pt x="1140485" y="93957"/>
                  </a:lnTo>
                  <a:lnTo>
                    <a:pt x="1140459" y="93598"/>
                  </a:lnTo>
                  <a:lnTo>
                    <a:pt x="1176540" y="91071"/>
                  </a:lnTo>
                  <a:lnTo>
                    <a:pt x="1271124" y="91071"/>
                  </a:lnTo>
                  <a:lnTo>
                    <a:pt x="1257146" y="73594"/>
                  </a:lnTo>
                  <a:lnTo>
                    <a:pt x="1219936" y="53810"/>
                  </a:lnTo>
                  <a:lnTo>
                    <a:pt x="1173594" y="48920"/>
                  </a:lnTo>
                  <a:close/>
                </a:path>
                <a:path w="1993900" h="343535">
                  <a:moveTo>
                    <a:pt x="1271124" y="91071"/>
                  </a:moveTo>
                  <a:lnTo>
                    <a:pt x="1176540" y="91071"/>
                  </a:lnTo>
                  <a:lnTo>
                    <a:pt x="1202990" y="93957"/>
                  </a:lnTo>
                  <a:lnTo>
                    <a:pt x="1224118" y="105725"/>
                  </a:lnTo>
                  <a:lnTo>
                    <a:pt x="1238573" y="125045"/>
                  </a:lnTo>
                  <a:lnTo>
                    <a:pt x="1245006" y="150583"/>
                  </a:lnTo>
                  <a:lnTo>
                    <a:pt x="1245044" y="151193"/>
                  </a:lnTo>
                  <a:lnTo>
                    <a:pt x="1242222" y="177285"/>
                  </a:lnTo>
                  <a:lnTo>
                    <a:pt x="1230585" y="198223"/>
                  </a:lnTo>
                  <a:lnTo>
                    <a:pt x="1211290" y="212610"/>
                  </a:lnTo>
                  <a:lnTo>
                    <a:pt x="1185494" y="219049"/>
                  </a:lnTo>
                  <a:lnTo>
                    <a:pt x="1149413" y="221576"/>
                  </a:lnTo>
                  <a:lnTo>
                    <a:pt x="1269642" y="221576"/>
                  </a:lnTo>
                  <a:lnTo>
                    <a:pt x="1288508" y="189538"/>
                  </a:lnTo>
                  <a:lnTo>
                    <a:pt x="1293837" y="147167"/>
                  </a:lnTo>
                  <a:lnTo>
                    <a:pt x="1293787" y="146570"/>
                  </a:lnTo>
                  <a:lnTo>
                    <a:pt x="1282701" y="105725"/>
                  </a:lnTo>
                  <a:lnTo>
                    <a:pt x="1282627" y="105454"/>
                  </a:lnTo>
                  <a:lnTo>
                    <a:pt x="1271124" y="91071"/>
                  </a:lnTo>
                  <a:close/>
                </a:path>
                <a:path w="1993900" h="343535">
                  <a:moveTo>
                    <a:pt x="1421678" y="166852"/>
                  </a:moveTo>
                  <a:lnTo>
                    <a:pt x="1374139" y="166852"/>
                  </a:lnTo>
                  <a:lnTo>
                    <a:pt x="1377124" y="209613"/>
                  </a:lnTo>
                  <a:lnTo>
                    <a:pt x="1354607" y="218808"/>
                  </a:lnTo>
                  <a:lnTo>
                    <a:pt x="1356753" y="249427"/>
                  </a:lnTo>
                  <a:lnTo>
                    <a:pt x="1519300" y="238061"/>
                  </a:lnTo>
                  <a:lnTo>
                    <a:pt x="1516931" y="204177"/>
                  </a:lnTo>
                  <a:lnTo>
                    <a:pt x="1424279" y="204177"/>
                  </a:lnTo>
                  <a:lnTo>
                    <a:pt x="1421790" y="168465"/>
                  </a:lnTo>
                  <a:lnTo>
                    <a:pt x="1421678" y="166852"/>
                  </a:lnTo>
                  <a:close/>
                </a:path>
                <a:path w="1993900" h="343535">
                  <a:moveTo>
                    <a:pt x="1516481" y="197738"/>
                  </a:moveTo>
                  <a:lnTo>
                    <a:pt x="1424279" y="204177"/>
                  </a:lnTo>
                  <a:lnTo>
                    <a:pt x="1516931" y="204177"/>
                  </a:lnTo>
                  <a:lnTo>
                    <a:pt x="1516481" y="197738"/>
                  </a:lnTo>
                  <a:close/>
                </a:path>
                <a:path w="1993900" h="343535">
                  <a:moveTo>
                    <a:pt x="1436611" y="27482"/>
                  </a:moveTo>
                  <a:lnTo>
                    <a:pt x="1394066" y="41643"/>
                  </a:lnTo>
                  <a:lnTo>
                    <a:pt x="1372299" y="73825"/>
                  </a:lnTo>
                  <a:lnTo>
                    <a:pt x="1369720" y="103771"/>
                  </a:lnTo>
                  <a:lnTo>
                    <a:pt x="1371447" y="128333"/>
                  </a:lnTo>
                  <a:lnTo>
                    <a:pt x="1348397" y="129946"/>
                  </a:lnTo>
                  <a:lnTo>
                    <a:pt x="1350976" y="166852"/>
                  </a:lnTo>
                  <a:lnTo>
                    <a:pt x="1351089" y="168465"/>
                  </a:lnTo>
                  <a:lnTo>
                    <a:pt x="1374139" y="166852"/>
                  </a:lnTo>
                  <a:lnTo>
                    <a:pt x="1421678" y="166852"/>
                  </a:lnTo>
                  <a:lnTo>
                    <a:pt x="1421447" y="163537"/>
                  </a:lnTo>
                  <a:lnTo>
                    <a:pt x="1490586" y="158711"/>
                  </a:lnTo>
                  <a:lnTo>
                    <a:pt x="1488232" y="125031"/>
                  </a:lnTo>
                  <a:lnTo>
                    <a:pt x="1418755" y="125031"/>
                  </a:lnTo>
                  <a:lnTo>
                    <a:pt x="1416443" y="91973"/>
                  </a:lnTo>
                  <a:lnTo>
                    <a:pt x="1418920" y="83883"/>
                  </a:lnTo>
                  <a:lnTo>
                    <a:pt x="1427657" y="73825"/>
                  </a:lnTo>
                  <a:lnTo>
                    <a:pt x="1432752" y="71417"/>
                  </a:lnTo>
                  <a:lnTo>
                    <a:pt x="1431444" y="71417"/>
                  </a:lnTo>
                  <a:lnTo>
                    <a:pt x="1440256" y="70802"/>
                  </a:lnTo>
                  <a:lnTo>
                    <a:pt x="1492998" y="70802"/>
                  </a:lnTo>
                  <a:lnTo>
                    <a:pt x="1507286" y="57581"/>
                  </a:lnTo>
                  <a:lnTo>
                    <a:pt x="1494338" y="44654"/>
                  </a:lnTo>
                  <a:lnTo>
                    <a:pt x="1478924" y="34688"/>
                  </a:lnTo>
                  <a:lnTo>
                    <a:pt x="1459868" y="28544"/>
                  </a:lnTo>
                  <a:lnTo>
                    <a:pt x="1436611" y="27482"/>
                  </a:lnTo>
                  <a:close/>
                </a:path>
                <a:path w="1993900" h="343535">
                  <a:moveTo>
                    <a:pt x="1487893" y="120192"/>
                  </a:moveTo>
                  <a:lnTo>
                    <a:pt x="1418755" y="125031"/>
                  </a:lnTo>
                  <a:lnTo>
                    <a:pt x="1488232" y="125031"/>
                  </a:lnTo>
                  <a:lnTo>
                    <a:pt x="1487893" y="120192"/>
                  </a:lnTo>
                  <a:close/>
                </a:path>
                <a:path w="1993900" h="343535">
                  <a:moveTo>
                    <a:pt x="1492998" y="70802"/>
                  </a:moveTo>
                  <a:lnTo>
                    <a:pt x="1440256" y="70802"/>
                  </a:lnTo>
                  <a:lnTo>
                    <a:pt x="1449413" y="71417"/>
                  </a:lnTo>
                  <a:lnTo>
                    <a:pt x="1457698" y="74609"/>
                  </a:lnTo>
                  <a:lnTo>
                    <a:pt x="1465646" y="80339"/>
                  </a:lnTo>
                  <a:lnTo>
                    <a:pt x="1473796" y="88569"/>
                  </a:lnTo>
                  <a:lnTo>
                    <a:pt x="1492998" y="70802"/>
                  </a:lnTo>
                  <a:close/>
                </a:path>
                <a:path w="1993900" h="343535">
                  <a:moveTo>
                    <a:pt x="1681441" y="11887"/>
                  </a:moveTo>
                  <a:lnTo>
                    <a:pt x="1638388" y="14897"/>
                  </a:lnTo>
                  <a:lnTo>
                    <a:pt x="1562353" y="235051"/>
                  </a:lnTo>
                  <a:lnTo>
                    <a:pt x="1609966" y="231724"/>
                  </a:lnTo>
                  <a:lnTo>
                    <a:pt x="1626044" y="182752"/>
                  </a:lnTo>
                  <a:lnTo>
                    <a:pt x="1715808" y="176479"/>
                  </a:lnTo>
                  <a:lnTo>
                    <a:pt x="1765496" y="176479"/>
                  </a:lnTo>
                  <a:lnTo>
                    <a:pt x="1747044" y="140347"/>
                  </a:lnTo>
                  <a:lnTo>
                    <a:pt x="1639849" y="140347"/>
                  </a:lnTo>
                  <a:lnTo>
                    <a:pt x="1663230" y="69532"/>
                  </a:lnTo>
                  <a:lnTo>
                    <a:pt x="1710880" y="69532"/>
                  </a:lnTo>
                  <a:lnTo>
                    <a:pt x="1681441" y="11887"/>
                  </a:lnTo>
                  <a:close/>
                </a:path>
                <a:path w="1993900" h="343535">
                  <a:moveTo>
                    <a:pt x="1765496" y="176479"/>
                  </a:moveTo>
                  <a:lnTo>
                    <a:pt x="1715808" y="176479"/>
                  </a:lnTo>
                  <a:lnTo>
                    <a:pt x="1738553" y="222732"/>
                  </a:lnTo>
                  <a:lnTo>
                    <a:pt x="1787372" y="219316"/>
                  </a:lnTo>
                  <a:lnTo>
                    <a:pt x="1765496" y="176479"/>
                  </a:lnTo>
                  <a:close/>
                </a:path>
                <a:path w="1993900" h="343535">
                  <a:moveTo>
                    <a:pt x="1710880" y="69532"/>
                  </a:moveTo>
                  <a:lnTo>
                    <a:pt x="1663230" y="69532"/>
                  </a:lnTo>
                  <a:lnTo>
                    <a:pt x="1696250" y="136397"/>
                  </a:lnTo>
                  <a:lnTo>
                    <a:pt x="1639849" y="140347"/>
                  </a:lnTo>
                  <a:lnTo>
                    <a:pt x="1747044" y="140347"/>
                  </a:lnTo>
                  <a:lnTo>
                    <a:pt x="1710880" y="69532"/>
                  </a:lnTo>
                  <a:close/>
                </a:path>
                <a:path w="1993900" h="343535">
                  <a:moveTo>
                    <a:pt x="1873211" y="0"/>
                  </a:moveTo>
                  <a:lnTo>
                    <a:pt x="1826514" y="3263"/>
                  </a:lnTo>
                  <a:lnTo>
                    <a:pt x="1841347" y="215544"/>
                  </a:lnTo>
                  <a:lnTo>
                    <a:pt x="1993887" y="204876"/>
                  </a:lnTo>
                  <a:lnTo>
                    <a:pt x="1991433" y="169824"/>
                  </a:lnTo>
                  <a:lnTo>
                    <a:pt x="1885086" y="169824"/>
                  </a:lnTo>
                  <a:lnTo>
                    <a:pt x="1873211" y="0"/>
                  </a:lnTo>
                  <a:close/>
                </a:path>
                <a:path w="1993900" h="343535">
                  <a:moveTo>
                    <a:pt x="1990915" y="162420"/>
                  </a:moveTo>
                  <a:lnTo>
                    <a:pt x="1885086" y="169824"/>
                  </a:lnTo>
                  <a:lnTo>
                    <a:pt x="1991433" y="169824"/>
                  </a:lnTo>
                  <a:lnTo>
                    <a:pt x="1990915" y="16242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3" name="object 43"/>
          <p:cNvSpPr txBox="1"/>
          <p:nvPr/>
        </p:nvSpPr>
        <p:spPr>
          <a:xfrm>
            <a:off x="1217405" y="9346811"/>
            <a:ext cx="2308860" cy="7537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15"/>
              </a:lnSpc>
            </a:pP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Low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carbon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meals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have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least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38%</a:t>
            </a:r>
            <a:endParaRPr sz="1100">
              <a:latin typeface="Arial"/>
              <a:cs typeface="Arial"/>
            </a:endParaRPr>
          </a:p>
          <a:p>
            <a:pPr marL="12700" marR="5080">
              <a:lnSpc>
                <a:spcPct val="113700"/>
              </a:lnSpc>
            </a:pP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lower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carbon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emissions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then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average</a:t>
            </a:r>
            <a:r>
              <a:rPr sz="11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meal.</a:t>
            </a:r>
            <a:r>
              <a:rPr sz="11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Learn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more</a:t>
            </a:r>
            <a:r>
              <a:rPr sz="11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about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this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calculation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 at</a:t>
            </a:r>
            <a:r>
              <a:rPr sz="1100" spc="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b="1" spc="-10" dirty="0">
                <a:solidFill>
                  <a:srgbClr val="231F20"/>
                </a:solidFill>
                <a:latin typeface="Arial"/>
                <a:cs typeface="Arial"/>
                <a:hlinkClick r:id="rId4"/>
              </a:rPr>
              <a:t>www.eatcoolfood.org</a:t>
            </a:r>
            <a:endParaRPr sz="1100">
              <a:latin typeface="Arial"/>
              <a:cs typeface="Arial"/>
            </a:endParaRPr>
          </a:p>
        </p:txBody>
      </p:sp>
      <p:pic>
        <p:nvPicPr>
          <p:cNvPr id="4" name="Picture 3" descr="A green and black sign with white text&#10;&#10;AI-generated content may be incorrect.">
            <a:extLst>
              <a:ext uri="{FF2B5EF4-FFF2-40B4-BE49-F238E27FC236}">
                <a16:creationId xmlns:a16="http://schemas.microsoft.com/office/drawing/2014/main" id="{FA495F4C-A463-5BA4-2D42-EB555242993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919" y="9261801"/>
            <a:ext cx="664239" cy="923764"/>
          </a:xfrm>
          <a:prstGeom prst="rect">
            <a:avLst/>
          </a:prstGeom>
        </p:spPr>
      </p:pic>
      <p:grpSp>
        <p:nvGrpSpPr>
          <p:cNvPr id="50" name="object 30"/>
          <p:cNvGrpSpPr/>
          <p:nvPr/>
        </p:nvGrpSpPr>
        <p:grpSpPr>
          <a:xfrm rot="18972957">
            <a:off x="9845089" y="1469949"/>
            <a:ext cx="1621414" cy="367689"/>
            <a:chOff x="11188479" y="1235444"/>
            <a:chExt cx="2181860" cy="508634"/>
          </a:xfrm>
        </p:grpSpPr>
        <p:sp>
          <p:nvSpPr>
            <p:cNvPr id="51" name="object 31"/>
            <p:cNvSpPr/>
            <p:nvPr/>
          </p:nvSpPr>
          <p:spPr>
            <a:xfrm>
              <a:off x="11188479" y="1235444"/>
              <a:ext cx="2181860" cy="508634"/>
            </a:xfrm>
            <a:custGeom>
              <a:avLst/>
              <a:gdLst/>
              <a:ahLst/>
              <a:cxnLst/>
              <a:rect l="l" t="t" r="r" b="b"/>
              <a:pathLst>
                <a:path w="2181859" h="508635">
                  <a:moveTo>
                    <a:pt x="2156523" y="0"/>
                  </a:moveTo>
                  <a:lnTo>
                    <a:pt x="0" y="150799"/>
                  </a:lnTo>
                  <a:lnTo>
                    <a:pt x="25006" y="508368"/>
                  </a:lnTo>
                  <a:lnTo>
                    <a:pt x="2181529" y="357568"/>
                  </a:lnTo>
                  <a:lnTo>
                    <a:pt x="2156523" y="0"/>
                  </a:lnTo>
                  <a:close/>
                </a:path>
              </a:pathLst>
            </a:custGeom>
            <a:solidFill>
              <a:srgbClr val="F15F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32"/>
            <p:cNvSpPr/>
            <p:nvPr/>
          </p:nvSpPr>
          <p:spPr>
            <a:xfrm>
              <a:off x="11289771" y="1315260"/>
              <a:ext cx="1993900" cy="343535"/>
            </a:xfrm>
            <a:custGeom>
              <a:avLst/>
              <a:gdLst/>
              <a:ahLst/>
              <a:cxnLst/>
              <a:rect l="l" t="t" r="r" b="b"/>
              <a:pathLst>
                <a:path w="1993900" h="343535">
                  <a:moveTo>
                    <a:pt x="50342" y="127469"/>
                  </a:moveTo>
                  <a:lnTo>
                    <a:pt x="0" y="130987"/>
                  </a:lnTo>
                  <a:lnTo>
                    <a:pt x="14846" y="343268"/>
                  </a:lnTo>
                  <a:lnTo>
                    <a:pt x="60642" y="340067"/>
                  </a:lnTo>
                  <a:lnTo>
                    <a:pt x="51015" y="202387"/>
                  </a:lnTo>
                  <a:lnTo>
                    <a:pt x="104505" y="202387"/>
                  </a:lnTo>
                  <a:lnTo>
                    <a:pt x="50342" y="127469"/>
                  </a:lnTo>
                  <a:close/>
                </a:path>
                <a:path w="1993900" h="343535">
                  <a:moveTo>
                    <a:pt x="217661" y="193078"/>
                  </a:moveTo>
                  <a:lnTo>
                    <a:pt x="171043" y="193078"/>
                  </a:lnTo>
                  <a:lnTo>
                    <a:pt x="180733" y="331673"/>
                  </a:lnTo>
                  <a:lnTo>
                    <a:pt x="227126" y="328421"/>
                  </a:lnTo>
                  <a:lnTo>
                    <a:pt x="217661" y="193078"/>
                  </a:lnTo>
                  <a:close/>
                </a:path>
                <a:path w="1993900" h="343535">
                  <a:moveTo>
                    <a:pt x="104505" y="202387"/>
                  </a:moveTo>
                  <a:lnTo>
                    <a:pt x="51015" y="202387"/>
                  </a:lnTo>
                  <a:lnTo>
                    <a:pt x="116420" y="288010"/>
                  </a:lnTo>
                  <a:lnTo>
                    <a:pt x="117597" y="288010"/>
                  </a:lnTo>
                  <a:lnTo>
                    <a:pt x="159639" y="213334"/>
                  </a:lnTo>
                  <a:lnTo>
                    <a:pt x="112420" y="213334"/>
                  </a:lnTo>
                  <a:lnTo>
                    <a:pt x="104505" y="202387"/>
                  </a:lnTo>
                  <a:close/>
                </a:path>
                <a:path w="1993900" h="343535">
                  <a:moveTo>
                    <a:pt x="212280" y="116141"/>
                  </a:moveTo>
                  <a:lnTo>
                    <a:pt x="161937" y="119659"/>
                  </a:lnTo>
                  <a:lnTo>
                    <a:pt x="112420" y="213334"/>
                  </a:lnTo>
                  <a:lnTo>
                    <a:pt x="159639" y="213334"/>
                  </a:lnTo>
                  <a:lnTo>
                    <a:pt x="171043" y="193078"/>
                  </a:lnTo>
                  <a:lnTo>
                    <a:pt x="217661" y="193078"/>
                  </a:lnTo>
                  <a:lnTo>
                    <a:pt x="212280" y="116141"/>
                  </a:lnTo>
                  <a:close/>
                </a:path>
                <a:path w="1993900" h="343535">
                  <a:moveTo>
                    <a:pt x="444576" y="99898"/>
                  </a:moveTo>
                  <a:lnTo>
                    <a:pt x="284454" y="111099"/>
                  </a:lnTo>
                  <a:lnTo>
                    <a:pt x="299300" y="323380"/>
                  </a:lnTo>
                  <a:lnTo>
                    <a:pt x="460933" y="312077"/>
                  </a:lnTo>
                  <a:lnTo>
                    <a:pt x="458600" y="278587"/>
                  </a:lnTo>
                  <a:lnTo>
                    <a:pt x="342798" y="278587"/>
                  </a:lnTo>
                  <a:lnTo>
                    <a:pt x="339674" y="234010"/>
                  </a:lnTo>
                  <a:lnTo>
                    <a:pt x="439750" y="227012"/>
                  </a:lnTo>
                  <a:lnTo>
                    <a:pt x="437331" y="192455"/>
                  </a:lnTo>
                  <a:lnTo>
                    <a:pt x="336765" y="192455"/>
                  </a:lnTo>
                  <a:lnTo>
                    <a:pt x="333755" y="149402"/>
                  </a:lnTo>
                  <a:lnTo>
                    <a:pt x="447484" y="141452"/>
                  </a:lnTo>
                  <a:lnTo>
                    <a:pt x="444576" y="99898"/>
                  </a:lnTo>
                  <a:close/>
                </a:path>
                <a:path w="1993900" h="343535">
                  <a:moveTo>
                    <a:pt x="458038" y="270522"/>
                  </a:moveTo>
                  <a:lnTo>
                    <a:pt x="342798" y="278587"/>
                  </a:lnTo>
                  <a:lnTo>
                    <a:pt x="458600" y="278587"/>
                  </a:lnTo>
                  <a:lnTo>
                    <a:pt x="458038" y="270522"/>
                  </a:lnTo>
                  <a:close/>
                </a:path>
                <a:path w="1993900" h="343535">
                  <a:moveTo>
                    <a:pt x="436841" y="185458"/>
                  </a:moveTo>
                  <a:lnTo>
                    <a:pt x="336765" y="192455"/>
                  </a:lnTo>
                  <a:lnTo>
                    <a:pt x="437331" y="192455"/>
                  </a:lnTo>
                  <a:lnTo>
                    <a:pt x="436841" y="185458"/>
                  </a:lnTo>
                  <a:close/>
                </a:path>
                <a:path w="1993900" h="343535">
                  <a:moveTo>
                    <a:pt x="624611" y="85788"/>
                  </a:moveTo>
                  <a:lnTo>
                    <a:pt x="581545" y="88798"/>
                  </a:lnTo>
                  <a:lnTo>
                    <a:pt x="505510" y="308952"/>
                  </a:lnTo>
                  <a:lnTo>
                    <a:pt x="553123" y="305625"/>
                  </a:lnTo>
                  <a:lnTo>
                    <a:pt x="569201" y="256654"/>
                  </a:lnTo>
                  <a:lnTo>
                    <a:pt x="658964" y="250380"/>
                  </a:lnTo>
                  <a:lnTo>
                    <a:pt x="708655" y="250380"/>
                  </a:lnTo>
                  <a:lnTo>
                    <a:pt x="690206" y="214248"/>
                  </a:lnTo>
                  <a:lnTo>
                    <a:pt x="583006" y="214248"/>
                  </a:lnTo>
                  <a:lnTo>
                    <a:pt x="606386" y="143433"/>
                  </a:lnTo>
                  <a:lnTo>
                    <a:pt x="654046" y="143433"/>
                  </a:lnTo>
                  <a:lnTo>
                    <a:pt x="624611" y="85788"/>
                  </a:lnTo>
                  <a:close/>
                </a:path>
                <a:path w="1993900" h="343535">
                  <a:moveTo>
                    <a:pt x="708655" y="250380"/>
                  </a:moveTo>
                  <a:lnTo>
                    <a:pt x="658964" y="250380"/>
                  </a:lnTo>
                  <a:lnTo>
                    <a:pt x="681710" y="296633"/>
                  </a:lnTo>
                  <a:lnTo>
                    <a:pt x="730529" y="293217"/>
                  </a:lnTo>
                  <a:lnTo>
                    <a:pt x="708655" y="250380"/>
                  </a:lnTo>
                  <a:close/>
                </a:path>
                <a:path w="1993900" h="343535">
                  <a:moveTo>
                    <a:pt x="654046" y="143433"/>
                  </a:moveTo>
                  <a:lnTo>
                    <a:pt x="606386" y="143433"/>
                  </a:lnTo>
                  <a:lnTo>
                    <a:pt x="639406" y="210299"/>
                  </a:lnTo>
                  <a:lnTo>
                    <a:pt x="583006" y="214248"/>
                  </a:lnTo>
                  <a:lnTo>
                    <a:pt x="690206" y="214248"/>
                  </a:lnTo>
                  <a:lnTo>
                    <a:pt x="654046" y="143433"/>
                  </a:lnTo>
                  <a:close/>
                </a:path>
                <a:path w="1993900" h="343535">
                  <a:moveTo>
                    <a:pt x="816368" y="73901"/>
                  </a:moveTo>
                  <a:lnTo>
                    <a:pt x="769670" y="77165"/>
                  </a:lnTo>
                  <a:lnTo>
                    <a:pt x="784517" y="289445"/>
                  </a:lnTo>
                  <a:lnTo>
                    <a:pt x="937044" y="278777"/>
                  </a:lnTo>
                  <a:lnTo>
                    <a:pt x="934601" y="243725"/>
                  </a:lnTo>
                  <a:lnTo>
                    <a:pt x="828243" y="243725"/>
                  </a:lnTo>
                  <a:lnTo>
                    <a:pt x="816368" y="73901"/>
                  </a:lnTo>
                  <a:close/>
                </a:path>
                <a:path w="1993900" h="343535">
                  <a:moveTo>
                    <a:pt x="934084" y="236321"/>
                  </a:moveTo>
                  <a:lnTo>
                    <a:pt x="828243" y="243725"/>
                  </a:lnTo>
                  <a:lnTo>
                    <a:pt x="934601" y="243725"/>
                  </a:lnTo>
                  <a:lnTo>
                    <a:pt x="934084" y="236321"/>
                  </a:lnTo>
                  <a:close/>
                </a:path>
                <a:path w="1993900" h="343535">
                  <a:moveTo>
                    <a:pt x="1173594" y="48920"/>
                  </a:moveTo>
                  <a:lnTo>
                    <a:pt x="1090802" y="54711"/>
                  </a:lnTo>
                  <a:lnTo>
                    <a:pt x="1105649" y="266992"/>
                  </a:lnTo>
                  <a:lnTo>
                    <a:pt x="1188440" y="261200"/>
                  </a:lnTo>
                  <a:lnTo>
                    <a:pt x="1233639" y="249819"/>
                  </a:lnTo>
                  <a:lnTo>
                    <a:pt x="1267718" y="224843"/>
                  </a:lnTo>
                  <a:lnTo>
                    <a:pt x="1269642" y="221576"/>
                  </a:lnTo>
                  <a:lnTo>
                    <a:pt x="1149413" y="221576"/>
                  </a:lnTo>
                  <a:lnTo>
                    <a:pt x="1140485" y="93957"/>
                  </a:lnTo>
                  <a:lnTo>
                    <a:pt x="1140459" y="93598"/>
                  </a:lnTo>
                  <a:lnTo>
                    <a:pt x="1176540" y="91071"/>
                  </a:lnTo>
                  <a:lnTo>
                    <a:pt x="1271124" y="91071"/>
                  </a:lnTo>
                  <a:lnTo>
                    <a:pt x="1257146" y="73594"/>
                  </a:lnTo>
                  <a:lnTo>
                    <a:pt x="1219936" y="53810"/>
                  </a:lnTo>
                  <a:lnTo>
                    <a:pt x="1173594" y="48920"/>
                  </a:lnTo>
                  <a:close/>
                </a:path>
                <a:path w="1993900" h="343535">
                  <a:moveTo>
                    <a:pt x="1271124" y="91071"/>
                  </a:moveTo>
                  <a:lnTo>
                    <a:pt x="1176540" y="91071"/>
                  </a:lnTo>
                  <a:lnTo>
                    <a:pt x="1202990" y="93957"/>
                  </a:lnTo>
                  <a:lnTo>
                    <a:pt x="1224118" y="105725"/>
                  </a:lnTo>
                  <a:lnTo>
                    <a:pt x="1238573" y="125045"/>
                  </a:lnTo>
                  <a:lnTo>
                    <a:pt x="1245006" y="150583"/>
                  </a:lnTo>
                  <a:lnTo>
                    <a:pt x="1245044" y="151193"/>
                  </a:lnTo>
                  <a:lnTo>
                    <a:pt x="1242222" y="177285"/>
                  </a:lnTo>
                  <a:lnTo>
                    <a:pt x="1230585" y="198223"/>
                  </a:lnTo>
                  <a:lnTo>
                    <a:pt x="1211290" y="212610"/>
                  </a:lnTo>
                  <a:lnTo>
                    <a:pt x="1185494" y="219049"/>
                  </a:lnTo>
                  <a:lnTo>
                    <a:pt x="1149413" y="221576"/>
                  </a:lnTo>
                  <a:lnTo>
                    <a:pt x="1269642" y="221576"/>
                  </a:lnTo>
                  <a:lnTo>
                    <a:pt x="1288508" y="189538"/>
                  </a:lnTo>
                  <a:lnTo>
                    <a:pt x="1293837" y="147167"/>
                  </a:lnTo>
                  <a:lnTo>
                    <a:pt x="1293787" y="146570"/>
                  </a:lnTo>
                  <a:lnTo>
                    <a:pt x="1282701" y="105725"/>
                  </a:lnTo>
                  <a:lnTo>
                    <a:pt x="1282627" y="105454"/>
                  </a:lnTo>
                  <a:lnTo>
                    <a:pt x="1271124" y="91071"/>
                  </a:lnTo>
                  <a:close/>
                </a:path>
                <a:path w="1993900" h="343535">
                  <a:moveTo>
                    <a:pt x="1421678" y="166852"/>
                  </a:moveTo>
                  <a:lnTo>
                    <a:pt x="1374139" y="166852"/>
                  </a:lnTo>
                  <a:lnTo>
                    <a:pt x="1377124" y="209613"/>
                  </a:lnTo>
                  <a:lnTo>
                    <a:pt x="1354607" y="218808"/>
                  </a:lnTo>
                  <a:lnTo>
                    <a:pt x="1356753" y="249427"/>
                  </a:lnTo>
                  <a:lnTo>
                    <a:pt x="1519300" y="238061"/>
                  </a:lnTo>
                  <a:lnTo>
                    <a:pt x="1516931" y="204177"/>
                  </a:lnTo>
                  <a:lnTo>
                    <a:pt x="1424279" y="204177"/>
                  </a:lnTo>
                  <a:lnTo>
                    <a:pt x="1421790" y="168465"/>
                  </a:lnTo>
                  <a:lnTo>
                    <a:pt x="1421678" y="166852"/>
                  </a:lnTo>
                  <a:close/>
                </a:path>
                <a:path w="1993900" h="343535">
                  <a:moveTo>
                    <a:pt x="1516481" y="197738"/>
                  </a:moveTo>
                  <a:lnTo>
                    <a:pt x="1424279" y="204177"/>
                  </a:lnTo>
                  <a:lnTo>
                    <a:pt x="1516931" y="204177"/>
                  </a:lnTo>
                  <a:lnTo>
                    <a:pt x="1516481" y="197738"/>
                  </a:lnTo>
                  <a:close/>
                </a:path>
                <a:path w="1993900" h="343535">
                  <a:moveTo>
                    <a:pt x="1436611" y="27482"/>
                  </a:moveTo>
                  <a:lnTo>
                    <a:pt x="1394066" y="41643"/>
                  </a:lnTo>
                  <a:lnTo>
                    <a:pt x="1372299" y="73825"/>
                  </a:lnTo>
                  <a:lnTo>
                    <a:pt x="1369720" y="103771"/>
                  </a:lnTo>
                  <a:lnTo>
                    <a:pt x="1371447" y="128333"/>
                  </a:lnTo>
                  <a:lnTo>
                    <a:pt x="1348397" y="129946"/>
                  </a:lnTo>
                  <a:lnTo>
                    <a:pt x="1350976" y="166852"/>
                  </a:lnTo>
                  <a:lnTo>
                    <a:pt x="1351089" y="168465"/>
                  </a:lnTo>
                  <a:lnTo>
                    <a:pt x="1374139" y="166852"/>
                  </a:lnTo>
                  <a:lnTo>
                    <a:pt x="1421678" y="166852"/>
                  </a:lnTo>
                  <a:lnTo>
                    <a:pt x="1421447" y="163537"/>
                  </a:lnTo>
                  <a:lnTo>
                    <a:pt x="1490586" y="158711"/>
                  </a:lnTo>
                  <a:lnTo>
                    <a:pt x="1488232" y="125031"/>
                  </a:lnTo>
                  <a:lnTo>
                    <a:pt x="1418755" y="125031"/>
                  </a:lnTo>
                  <a:lnTo>
                    <a:pt x="1416443" y="91973"/>
                  </a:lnTo>
                  <a:lnTo>
                    <a:pt x="1418920" y="83883"/>
                  </a:lnTo>
                  <a:lnTo>
                    <a:pt x="1427657" y="73825"/>
                  </a:lnTo>
                  <a:lnTo>
                    <a:pt x="1432752" y="71417"/>
                  </a:lnTo>
                  <a:lnTo>
                    <a:pt x="1431444" y="71417"/>
                  </a:lnTo>
                  <a:lnTo>
                    <a:pt x="1440256" y="70802"/>
                  </a:lnTo>
                  <a:lnTo>
                    <a:pt x="1492998" y="70802"/>
                  </a:lnTo>
                  <a:lnTo>
                    <a:pt x="1507286" y="57581"/>
                  </a:lnTo>
                  <a:lnTo>
                    <a:pt x="1494338" y="44654"/>
                  </a:lnTo>
                  <a:lnTo>
                    <a:pt x="1478924" y="34688"/>
                  </a:lnTo>
                  <a:lnTo>
                    <a:pt x="1459868" y="28544"/>
                  </a:lnTo>
                  <a:lnTo>
                    <a:pt x="1436611" y="27482"/>
                  </a:lnTo>
                  <a:close/>
                </a:path>
                <a:path w="1993900" h="343535">
                  <a:moveTo>
                    <a:pt x="1487893" y="120192"/>
                  </a:moveTo>
                  <a:lnTo>
                    <a:pt x="1418755" y="125031"/>
                  </a:lnTo>
                  <a:lnTo>
                    <a:pt x="1488232" y="125031"/>
                  </a:lnTo>
                  <a:lnTo>
                    <a:pt x="1487893" y="120192"/>
                  </a:lnTo>
                  <a:close/>
                </a:path>
                <a:path w="1993900" h="343535">
                  <a:moveTo>
                    <a:pt x="1492998" y="70802"/>
                  </a:moveTo>
                  <a:lnTo>
                    <a:pt x="1440256" y="70802"/>
                  </a:lnTo>
                  <a:lnTo>
                    <a:pt x="1449413" y="71417"/>
                  </a:lnTo>
                  <a:lnTo>
                    <a:pt x="1457698" y="74609"/>
                  </a:lnTo>
                  <a:lnTo>
                    <a:pt x="1465646" y="80339"/>
                  </a:lnTo>
                  <a:lnTo>
                    <a:pt x="1473796" y="88569"/>
                  </a:lnTo>
                  <a:lnTo>
                    <a:pt x="1492998" y="70802"/>
                  </a:lnTo>
                  <a:close/>
                </a:path>
                <a:path w="1993900" h="343535">
                  <a:moveTo>
                    <a:pt x="1681441" y="11887"/>
                  </a:moveTo>
                  <a:lnTo>
                    <a:pt x="1638388" y="14897"/>
                  </a:lnTo>
                  <a:lnTo>
                    <a:pt x="1562353" y="235051"/>
                  </a:lnTo>
                  <a:lnTo>
                    <a:pt x="1609966" y="231724"/>
                  </a:lnTo>
                  <a:lnTo>
                    <a:pt x="1626044" y="182752"/>
                  </a:lnTo>
                  <a:lnTo>
                    <a:pt x="1715808" y="176479"/>
                  </a:lnTo>
                  <a:lnTo>
                    <a:pt x="1765496" y="176479"/>
                  </a:lnTo>
                  <a:lnTo>
                    <a:pt x="1747044" y="140347"/>
                  </a:lnTo>
                  <a:lnTo>
                    <a:pt x="1639849" y="140347"/>
                  </a:lnTo>
                  <a:lnTo>
                    <a:pt x="1663230" y="69532"/>
                  </a:lnTo>
                  <a:lnTo>
                    <a:pt x="1710880" y="69532"/>
                  </a:lnTo>
                  <a:lnTo>
                    <a:pt x="1681441" y="11887"/>
                  </a:lnTo>
                  <a:close/>
                </a:path>
                <a:path w="1993900" h="343535">
                  <a:moveTo>
                    <a:pt x="1765496" y="176479"/>
                  </a:moveTo>
                  <a:lnTo>
                    <a:pt x="1715808" y="176479"/>
                  </a:lnTo>
                  <a:lnTo>
                    <a:pt x="1738553" y="222732"/>
                  </a:lnTo>
                  <a:lnTo>
                    <a:pt x="1787372" y="219316"/>
                  </a:lnTo>
                  <a:lnTo>
                    <a:pt x="1765496" y="176479"/>
                  </a:lnTo>
                  <a:close/>
                </a:path>
                <a:path w="1993900" h="343535">
                  <a:moveTo>
                    <a:pt x="1710880" y="69532"/>
                  </a:moveTo>
                  <a:lnTo>
                    <a:pt x="1663230" y="69532"/>
                  </a:lnTo>
                  <a:lnTo>
                    <a:pt x="1696250" y="136397"/>
                  </a:lnTo>
                  <a:lnTo>
                    <a:pt x="1639849" y="140347"/>
                  </a:lnTo>
                  <a:lnTo>
                    <a:pt x="1747044" y="140347"/>
                  </a:lnTo>
                  <a:lnTo>
                    <a:pt x="1710880" y="69532"/>
                  </a:lnTo>
                  <a:close/>
                </a:path>
                <a:path w="1993900" h="343535">
                  <a:moveTo>
                    <a:pt x="1873211" y="0"/>
                  </a:moveTo>
                  <a:lnTo>
                    <a:pt x="1826514" y="3263"/>
                  </a:lnTo>
                  <a:lnTo>
                    <a:pt x="1841347" y="215544"/>
                  </a:lnTo>
                  <a:lnTo>
                    <a:pt x="1993887" y="204876"/>
                  </a:lnTo>
                  <a:lnTo>
                    <a:pt x="1991433" y="169824"/>
                  </a:lnTo>
                  <a:lnTo>
                    <a:pt x="1885086" y="169824"/>
                  </a:lnTo>
                  <a:lnTo>
                    <a:pt x="1873211" y="0"/>
                  </a:lnTo>
                  <a:close/>
                </a:path>
                <a:path w="1993900" h="343535">
                  <a:moveTo>
                    <a:pt x="1990915" y="162420"/>
                  </a:moveTo>
                  <a:lnTo>
                    <a:pt x="1885086" y="169824"/>
                  </a:lnTo>
                  <a:lnTo>
                    <a:pt x="1991433" y="169824"/>
                  </a:lnTo>
                  <a:lnTo>
                    <a:pt x="1990915" y="16242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0" name="object 4"/>
          <p:cNvGrpSpPr/>
          <p:nvPr/>
        </p:nvGrpSpPr>
        <p:grpSpPr>
          <a:xfrm>
            <a:off x="510967" y="9145898"/>
            <a:ext cx="6030595" cy="1200150"/>
            <a:chOff x="465112" y="9186005"/>
            <a:chExt cx="6030595" cy="1200150"/>
          </a:xfrm>
        </p:grpSpPr>
        <p:pic>
          <p:nvPicPr>
            <p:cNvPr id="61" name="object 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936866" y="9282934"/>
              <a:ext cx="231622" cy="231635"/>
            </a:xfrm>
            <a:prstGeom prst="rect">
              <a:avLst/>
            </a:prstGeom>
          </p:spPr>
        </p:pic>
        <p:pic>
          <p:nvPicPr>
            <p:cNvPr id="62" name="object 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936856" y="9562434"/>
              <a:ext cx="231622" cy="231635"/>
            </a:xfrm>
            <a:prstGeom prst="rect">
              <a:avLst/>
            </a:prstGeom>
          </p:spPr>
        </p:pic>
        <p:pic>
          <p:nvPicPr>
            <p:cNvPr id="63" name="object 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936870" y="9837905"/>
              <a:ext cx="226796" cy="226809"/>
            </a:xfrm>
            <a:prstGeom prst="rect">
              <a:avLst/>
            </a:prstGeom>
          </p:spPr>
        </p:pic>
        <p:sp>
          <p:nvSpPr>
            <p:cNvPr id="65" name="object 9"/>
            <p:cNvSpPr/>
            <p:nvPr/>
          </p:nvSpPr>
          <p:spPr>
            <a:xfrm>
              <a:off x="465112" y="9192361"/>
              <a:ext cx="6030595" cy="1187450"/>
            </a:xfrm>
            <a:custGeom>
              <a:avLst/>
              <a:gdLst/>
              <a:ahLst/>
              <a:cxnLst/>
              <a:rect l="l" t="t" r="r" b="b"/>
              <a:pathLst>
                <a:path w="6030595" h="1187450">
                  <a:moveTo>
                    <a:pt x="0" y="1187297"/>
                  </a:moveTo>
                  <a:lnTo>
                    <a:pt x="6030137" y="1187297"/>
                  </a:lnTo>
                  <a:lnTo>
                    <a:pt x="6030137" y="0"/>
                  </a:lnTo>
                  <a:lnTo>
                    <a:pt x="0" y="0"/>
                  </a:lnTo>
                  <a:lnTo>
                    <a:pt x="0" y="1187297"/>
                  </a:lnTo>
                  <a:close/>
                </a:path>
              </a:pathLst>
            </a:custGeom>
            <a:ln w="1270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10"/>
            <p:cNvSpPr/>
            <p:nvPr/>
          </p:nvSpPr>
          <p:spPr>
            <a:xfrm>
              <a:off x="3742199" y="9186005"/>
              <a:ext cx="0" cy="1200150"/>
            </a:xfrm>
            <a:custGeom>
              <a:avLst/>
              <a:gdLst/>
              <a:ahLst/>
              <a:cxnLst/>
              <a:rect l="l" t="t" r="r" b="b"/>
              <a:pathLst>
                <a:path h="1200150">
                  <a:moveTo>
                    <a:pt x="0" y="1199997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7" name="object 1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923314" y="10087269"/>
              <a:ext cx="253906" cy="249467"/>
            </a:xfrm>
            <a:prstGeom prst="rect">
              <a:avLst/>
            </a:prstGeom>
          </p:spPr>
        </p:pic>
      </p:grpSp>
      <p:sp>
        <p:nvSpPr>
          <p:cNvPr id="5" name="Rectangle 4"/>
          <p:cNvSpPr/>
          <p:nvPr/>
        </p:nvSpPr>
        <p:spPr>
          <a:xfrm>
            <a:off x="4298837" y="9037606"/>
            <a:ext cx="2153409" cy="1345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50000"/>
              </a:lnSpc>
            </a:pPr>
            <a:r>
              <a:rPr lang="en-GB" sz="1400" b="1" spc="-20" dirty="0">
                <a:solidFill>
                  <a:srgbClr val="231F20"/>
                </a:solidFill>
                <a:latin typeface="Arial"/>
                <a:cs typeface="Arial"/>
              </a:rPr>
              <a:t>Plant</a:t>
            </a:r>
            <a:r>
              <a:rPr lang="en-GB" sz="1400" b="1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sz="1400" b="1" spc="-10" dirty="0">
                <a:solidFill>
                  <a:srgbClr val="231F20"/>
                </a:solidFill>
                <a:latin typeface="Arial"/>
                <a:cs typeface="Arial"/>
              </a:rPr>
              <a:t>Based</a:t>
            </a:r>
          </a:p>
          <a:p>
            <a:pPr marL="12700">
              <a:lnSpc>
                <a:spcPct val="150000"/>
              </a:lnSpc>
            </a:pPr>
            <a:r>
              <a:rPr lang="en-GB" sz="1400" b="1" spc="-10" dirty="0">
                <a:solidFill>
                  <a:srgbClr val="231F20"/>
                </a:solidFill>
                <a:latin typeface="Arial"/>
                <a:cs typeface="Arial"/>
              </a:rPr>
              <a:t>Vegetarian</a:t>
            </a:r>
            <a:endParaRPr lang="en-GB" sz="1400" dirty="0">
              <a:latin typeface="Arial"/>
              <a:cs typeface="Arial"/>
            </a:endParaRPr>
          </a:p>
          <a:p>
            <a:pPr marL="12700" marR="5080">
              <a:lnSpc>
                <a:spcPct val="150000"/>
              </a:lnSpc>
              <a:spcBef>
                <a:spcPts val="20"/>
              </a:spcBef>
            </a:pPr>
            <a:r>
              <a:rPr lang="en-GB" sz="1400" b="1" spc="-20" dirty="0">
                <a:solidFill>
                  <a:srgbClr val="231F20"/>
                </a:solidFill>
                <a:latin typeface="Arial"/>
                <a:cs typeface="Arial"/>
              </a:rPr>
              <a:t>Halal</a:t>
            </a:r>
            <a:r>
              <a:rPr lang="en-GB" sz="1400" b="1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sz="1400" b="1" spc="-20" dirty="0">
                <a:solidFill>
                  <a:srgbClr val="231F20"/>
                </a:solidFill>
                <a:latin typeface="Arial"/>
                <a:cs typeface="Arial"/>
              </a:rPr>
              <a:t>option</a:t>
            </a:r>
            <a:r>
              <a:rPr lang="en-GB" sz="1400" b="1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sz="1400" b="1" spc="-25" dirty="0">
                <a:solidFill>
                  <a:srgbClr val="231F20"/>
                </a:solidFill>
                <a:latin typeface="Arial"/>
                <a:cs typeface="Arial"/>
              </a:rPr>
              <a:t>available </a:t>
            </a:r>
            <a:r>
              <a:rPr lang="en-GB" sz="1400" b="1" dirty="0">
                <a:solidFill>
                  <a:srgbClr val="231F20"/>
                </a:solidFill>
                <a:latin typeface="Arial"/>
                <a:cs typeface="Arial"/>
              </a:rPr>
              <a:t>Low</a:t>
            </a:r>
            <a:r>
              <a:rPr lang="en-GB" sz="1400" b="1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GB" sz="1400" b="1" spc="-10" dirty="0">
                <a:solidFill>
                  <a:srgbClr val="231F20"/>
                </a:solidFill>
                <a:latin typeface="Arial"/>
                <a:cs typeface="Arial"/>
              </a:rPr>
              <a:t>Carbon</a:t>
            </a:r>
            <a:endParaRPr lang="en-GB" sz="1400" dirty="0">
              <a:latin typeface="Arial"/>
              <a:cs typeface="Arial"/>
            </a:endParaRPr>
          </a:p>
        </p:txBody>
      </p:sp>
      <p:grpSp>
        <p:nvGrpSpPr>
          <p:cNvPr id="68" name="object 30"/>
          <p:cNvGrpSpPr/>
          <p:nvPr/>
        </p:nvGrpSpPr>
        <p:grpSpPr>
          <a:xfrm rot="18972957">
            <a:off x="63735" y="4868156"/>
            <a:ext cx="1621414" cy="367689"/>
            <a:chOff x="11188479" y="1235444"/>
            <a:chExt cx="2181860" cy="508634"/>
          </a:xfrm>
        </p:grpSpPr>
        <p:sp>
          <p:nvSpPr>
            <p:cNvPr id="69" name="object 31"/>
            <p:cNvSpPr/>
            <p:nvPr/>
          </p:nvSpPr>
          <p:spPr>
            <a:xfrm>
              <a:off x="11188479" y="1235444"/>
              <a:ext cx="2181860" cy="508634"/>
            </a:xfrm>
            <a:custGeom>
              <a:avLst/>
              <a:gdLst/>
              <a:ahLst/>
              <a:cxnLst/>
              <a:rect l="l" t="t" r="r" b="b"/>
              <a:pathLst>
                <a:path w="2181859" h="508635">
                  <a:moveTo>
                    <a:pt x="2156523" y="0"/>
                  </a:moveTo>
                  <a:lnTo>
                    <a:pt x="0" y="150799"/>
                  </a:lnTo>
                  <a:lnTo>
                    <a:pt x="25006" y="508368"/>
                  </a:lnTo>
                  <a:lnTo>
                    <a:pt x="2181529" y="357568"/>
                  </a:lnTo>
                  <a:lnTo>
                    <a:pt x="2156523" y="0"/>
                  </a:lnTo>
                  <a:close/>
                </a:path>
              </a:pathLst>
            </a:custGeom>
            <a:solidFill>
              <a:srgbClr val="F15F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32"/>
            <p:cNvSpPr/>
            <p:nvPr/>
          </p:nvSpPr>
          <p:spPr>
            <a:xfrm>
              <a:off x="11289771" y="1315260"/>
              <a:ext cx="1993900" cy="343535"/>
            </a:xfrm>
            <a:custGeom>
              <a:avLst/>
              <a:gdLst/>
              <a:ahLst/>
              <a:cxnLst/>
              <a:rect l="l" t="t" r="r" b="b"/>
              <a:pathLst>
                <a:path w="1993900" h="343535">
                  <a:moveTo>
                    <a:pt x="50342" y="127469"/>
                  </a:moveTo>
                  <a:lnTo>
                    <a:pt x="0" y="130987"/>
                  </a:lnTo>
                  <a:lnTo>
                    <a:pt x="14846" y="343268"/>
                  </a:lnTo>
                  <a:lnTo>
                    <a:pt x="60642" y="340067"/>
                  </a:lnTo>
                  <a:lnTo>
                    <a:pt x="51015" y="202387"/>
                  </a:lnTo>
                  <a:lnTo>
                    <a:pt x="104505" y="202387"/>
                  </a:lnTo>
                  <a:lnTo>
                    <a:pt x="50342" y="127469"/>
                  </a:lnTo>
                  <a:close/>
                </a:path>
                <a:path w="1993900" h="343535">
                  <a:moveTo>
                    <a:pt x="217661" y="193078"/>
                  </a:moveTo>
                  <a:lnTo>
                    <a:pt x="171043" y="193078"/>
                  </a:lnTo>
                  <a:lnTo>
                    <a:pt x="180733" y="331673"/>
                  </a:lnTo>
                  <a:lnTo>
                    <a:pt x="227126" y="328421"/>
                  </a:lnTo>
                  <a:lnTo>
                    <a:pt x="217661" y="193078"/>
                  </a:lnTo>
                  <a:close/>
                </a:path>
                <a:path w="1993900" h="343535">
                  <a:moveTo>
                    <a:pt x="104505" y="202387"/>
                  </a:moveTo>
                  <a:lnTo>
                    <a:pt x="51015" y="202387"/>
                  </a:lnTo>
                  <a:lnTo>
                    <a:pt x="116420" y="288010"/>
                  </a:lnTo>
                  <a:lnTo>
                    <a:pt x="117597" y="288010"/>
                  </a:lnTo>
                  <a:lnTo>
                    <a:pt x="159639" y="213334"/>
                  </a:lnTo>
                  <a:lnTo>
                    <a:pt x="112420" y="213334"/>
                  </a:lnTo>
                  <a:lnTo>
                    <a:pt x="104505" y="202387"/>
                  </a:lnTo>
                  <a:close/>
                </a:path>
                <a:path w="1993900" h="343535">
                  <a:moveTo>
                    <a:pt x="212280" y="116141"/>
                  </a:moveTo>
                  <a:lnTo>
                    <a:pt x="161937" y="119659"/>
                  </a:lnTo>
                  <a:lnTo>
                    <a:pt x="112420" y="213334"/>
                  </a:lnTo>
                  <a:lnTo>
                    <a:pt x="159639" y="213334"/>
                  </a:lnTo>
                  <a:lnTo>
                    <a:pt x="171043" y="193078"/>
                  </a:lnTo>
                  <a:lnTo>
                    <a:pt x="217661" y="193078"/>
                  </a:lnTo>
                  <a:lnTo>
                    <a:pt x="212280" y="116141"/>
                  </a:lnTo>
                  <a:close/>
                </a:path>
                <a:path w="1993900" h="343535">
                  <a:moveTo>
                    <a:pt x="444576" y="99898"/>
                  </a:moveTo>
                  <a:lnTo>
                    <a:pt x="284454" y="111099"/>
                  </a:lnTo>
                  <a:lnTo>
                    <a:pt x="299300" y="323380"/>
                  </a:lnTo>
                  <a:lnTo>
                    <a:pt x="460933" y="312077"/>
                  </a:lnTo>
                  <a:lnTo>
                    <a:pt x="458600" y="278587"/>
                  </a:lnTo>
                  <a:lnTo>
                    <a:pt x="342798" y="278587"/>
                  </a:lnTo>
                  <a:lnTo>
                    <a:pt x="339674" y="234010"/>
                  </a:lnTo>
                  <a:lnTo>
                    <a:pt x="439750" y="227012"/>
                  </a:lnTo>
                  <a:lnTo>
                    <a:pt x="437331" y="192455"/>
                  </a:lnTo>
                  <a:lnTo>
                    <a:pt x="336765" y="192455"/>
                  </a:lnTo>
                  <a:lnTo>
                    <a:pt x="333755" y="149402"/>
                  </a:lnTo>
                  <a:lnTo>
                    <a:pt x="447484" y="141452"/>
                  </a:lnTo>
                  <a:lnTo>
                    <a:pt x="444576" y="99898"/>
                  </a:lnTo>
                  <a:close/>
                </a:path>
                <a:path w="1993900" h="343535">
                  <a:moveTo>
                    <a:pt x="458038" y="270522"/>
                  </a:moveTo>
                  <a:lnTo>
                    <a:pt x="342798" y="278587"/>
                  </a:lnTo>
                  <a:lnTo>
                    <a:pt x="458600" y="278587"/>
                  </a:lnTo>
                  <a:lnTo>
                    <a:pt x="458038" y="270522"/>
                  </a:lnTo>
                  <a:close/>
                </a:path>
                <a:path w="1993900" h="343535">
                  <a:moveTo>
                    <a:pt x="436841" y="185458"/>
                  </a:moveTo>
                  <a:lnTo>
                    <a:pt x="336765" y="192455"/>
                  </a:lnTo>
                  <a:lnTo>
                    <a:pt x="437331" y="192455"/>
                  </a:lnTo>
                  <a:lnTo>
                    <a:pt x="436841" y="185458"/>
                  </a:lnTo>
                  <a:close/>
                </a:path>
                <a:path w="1993900" h="343535">
                  <a:moveTo>
                    <a:pt x="624611" y="85788"/>
                  </a:moveTo>
                  <a:lnTo>
                    <a:pt x="581545" y="88798"/>
                  </a:lnTo>
                  <a:lnTo>
                    <a:pt x="505510" y="308952"/>
                  </a:lnTo>
                  <a:lnTo>
                    <a:pt x="553123" y="305625"/>
                  </a:lnTo>
                  <a:lnTo>
                    <a:pt x="569201" y="256654"/>
                  </a:lnTo>
                  <a:lnTo>
                    <a:pt x="658964" y="250380"/>
                  </a:lnTo>
                  <a:lnTo>
                    <a:pt x="708655" y="250380"/>
                  </a:lnTo>
                  <a:lnTo>
                    <a:pt x="690206" y="214248"/>
                  </a:lnTo>
                  <a:lnTo>
                    <a:pt x="583006" y="214248"/>
                  </a:lnTo>
                  <a:lnTo>
                    <a:pt x="606386" y="143433"/>
                  </a:lnTo>
                  <a:lnTo>
                    <a:pt x="654046" y="143433"/>
                  </a:lnTo>
                  <a:lnTo>
                    <a:pt x="624611" y="85788"/>
                  </a:lnTo>
                  <a:close/>
                </a:path>
                <a:path w="1993900" h="343535">
                  <a:moveTo>
                    <a:pt x="708655" y="250380"/>
                  </a:moveTo>
                  <a:lnTo>
                    <a:pt x="658964" y="250380"/>
                  </a:lnTo>
                  <a:lnTo>
                    <a:pt x="681710" y="296633"/>
                  </a:lnTo>
                  <a:lnTo>
                    <a:pt x="730529" y="293217"/>
                  </a:lnTo>
                  <a:lnTo>
                    <a:pt x="708655" y="250380"/>
                  </a:lnTo>
                  <a:close/>
                </a:path>
                <a:path w="1993900" h="343535">
                  <a:moveTo>
                    <a:pt x="654046" y="143433"/>
                  </a:moveTo>
                  <a:lnTo>
                    <a:pt x="606386" y="143433"/>
                  </a:lnTo>
                  <a:lnTo>
                    <a:pt x="639406" y="210299"/>
                  </a:lnTo>
                  <a:lnTo>
                    <a:pt x="583006" y="214248"/>
                  </a:lnTo>
                  <a:lnTo>
                    <a:pt x="690206" y="214248"/>
                  </a:lnTo>
                  <a:lnTo>
                    <a:pt x="654046" y="143433"/>
                  </a:lnTo>
                  <a:close/>
                </a:path>
                <a:path w="1993900" h="343535">
                  <a:moveTo>
                    <a:pt x="816368" y="73901"/>
                  </a:moveTo>
                  <a:lnTo>
                    <a:pt x="769670" y="77165"/>
                  </a:lnTo>
                  <a:lnTo>
                    <a:pt x="784517" y="289445"/>
                  </a:lnTo>
                  <a:lnTo>
                    <a:pt x="937044" y="278777"/>
                  </a:lnTo>
                  <a:lnTo>
                    <a:pt x="934601" y="243725"/>
                  </a:lnTo>
                  <a:lnTo>
                    <a:pt x="828243" y="243725"/>
                  </a:lnTo>
                  <a:lnTo>
                    <a:pt x="816368" y="73901"/>
                  </a:lnTo>
                  <a:close/>
                </a:path>
                <a:path w="1993900" h="343535">
                  <a:moveTo>
                    <a:pt x="934084" y="236321"/>
                  </a:moveTo>
                  <a:lnTo>
                    <a:pt x="828243" y="243725"/>
                  </a:lnTo>
                  <a:lnTo>
                    <a:pt x="934601" y="243725"/>
                  </a:lnTo>
                  <a:lnTo>
                    <a:pt x="934084" y="236321"/>
                  </a:lnTo>
                  <a:close/>
                </a:path>
                <a:path w="1993900" h="343535">
                  <a:moveTo>
                    <a:pt x="1173594" y="48920"/>
                  </a:moveTo>
                  <a:lnTo>
                    <a:pt x="1090802" y="54711"/>
                  </a:lnTo>
                  <a:lnTo>
                    <a:pt x="1105649" y="266992"/>
                  </a:lnTo>
                  <a:lnTo>
                    <a:pt x="1188440" y="261200"/>
                  </a:lnTo>
                  <a:lnTo>
                    <a:pt x="1233639" y="249819"/>
                  </a:lnTo>
                  <a:lnTo>
                    <a:pt x="1267718" y="224843"/>
                  </a:lnTo>
                  <a:lnTo>
                    <a:pt x="1269642" y="221576"/>
                  </a:lnTo>
                  <a:lnTo>
                    <a:pt x="1149413" y="221576"/>
                  </a:lnTo>
                  <a:lnTo>
                    <a:pt x="1140485" y="93957"/>
                  </a:lnTo>
                  <a:lnTo>
                    <a:pt x="1140459" y="93598"/>
                  </a:lnTo>
                  <a:lnTo>
                    <a:pt x="1176540" y="91071"/>
                  </a:lnTo>
                  <a:lnTo>
                    <a:pt x="1271124" y="91071"/>
                  </a:lnTo>
                  <a:lnTo>
                    <a:pt x="1257146" y="73594"/>
                  </a:lnTo>
                  <a:lnTo>
                    <a:pt x="1219936" y="53810"/>
                  </a:lnTo>
                  <a:lnTo>
                    <a:pt x="1173594" y="48920"/>
                  </a:lnTo>
                  <a:close/>
                </a:path>
                <a:path w="1993900" h="343535">
                  <a:moveTo>
                    <a:pt x="1271124" y="91071"/>
                  </a:moveTo>
                  <a:lnTo>
                    <a:pt x="1176540" y="91071"/>
                  </a:lnTo>
                  <a:lnTo>
                    <a:pt x="1202990" y="93957"/>
                  </a:lnTo>
                  <a:lnTo>
                    <a:pt x="1224118" y="105725"/>
                  </a:lnTo>
                  <a:lnTo>
                    <a:pt x="1238573" y="125045"/>
                  </a:lnTo>
                  <a:lnTo>
                    <a:pt x="1245006" y="150583"/>
                  </a:lnTo>
                  <a:lnTo>
                    <a:pt x="1245044" y="151193"/>
                  </a:lnTo>
                  <a:lnTo>
                    <a:pt x="1242222" y="177285"/>
                  </a:lnTo>
                  <a:lnTo>
                    <a:pt x="1230585" y="198223"/>
                  </a:lnTo>
                  <a:lnTo>
                    <a:pt x="1211290" y="212610"/>
                  </a:lnTo>
                  <a:lnTo>
                    <a:pt x="1185494" y="219049"/>
                  </a:lnTo>
                  <a:lnTo>
                    <a:pt x="1149413" y="221576"/>
                  </a:lnTo>
                  <a:lnTo>
                    <a:pt x="1269642" y="221576"/>
                  </a:lnTo>
                  <a:lnTo>
                    <a:pt x="1288508" y="189538"/>
                  </a:lnTo>
                  <a:lnTo>
                    <a:pt x="1293837" y="147167"/>
                  </a:lnTo>
                  <a:lnTo>
                    <a:pt x="1293787" y="146570"/>
                  </a:lnTo>
                  <a:lnTo>
                    <a:pt x="1282701" y="105725"/>
                  </a:lnTo>
                  <a:lnTo>
                    <a:pt x="1282627" y="105454"/>
                  </a:lnTo>
                  <a:lnTo>
                    <a:pt x="1271124" y="91071"/>
                  </a:lnTo>
                  <a:close/>
                </a:path>
                <a:path w="1993900" h="343535">
                  <a:moveTo>
                    <a:pt x="1421678" y="166852"/>
                  </a:moveTo>
                  <a:lnTo>
                    <a:pt x="1374139" y="166852"/>
                  </a:lnTo>
                  <a:lnTo>
                    <a:pt x="1377124" y="209613"/>
                  </a:lnTo>
                  <a:lnTo>
                    <a:pt x="1354607" y="218808"/>
                  </a:lnTo>
                  <a:lnTo>
                    <a:pt x="1356753" y="249427"/>
                  </a:lnTo>
                  <a:lnTo>
                    <a:pt x="1519300" y="238061"/>
                  </a:lnTo>
                  <a:lnTo>
                    <a:pt x="1516931" y="204177"/>
                  </a:lnTo>
                  <a:lnTo>
                    <a:pt x="1424279" y="204177"/>
                  </a:lnTo>
                  <a:lnTo>
                    <a:pt x="1421790" y="168465"/>
                  </a:lnTo>
                  <a:lnTo>
                    <a:pt x="1421678" y="166852"/>
                  </a:lnTo>
                  <a:close/>
                </a:path>
                <a:path w="1993900" h="343535">
                  <a:moveTo>
                    <a:pt x="1516481" y="197738"/>
                  </a:moveTo>
                  <a:lnTo>
                    <a:pt x="1424279" y="204177"/>
                  </a:lnTo>
                  <a:lnTo>
                    <a:pt x="1516931" y="204177"/>
                  </a:lnTo>
                  <a:lnTo>
                    <a:pt x="1516481" y="197738"/>
                  </a:lnTo>
                  <a:close/>
                </a:path>
                <a:path w="1993900" h="343535">
                  <a:moveTo>
                    <a:pt x="1436611" y="27482"/>
                  </a:moveTo>
                  <a:lnTo>
                    <a:pt x="1394066" y="41643"/>
                  </a:lnTo>
                  <a:lnTo>
                    <a:pt x="1372299" y="73825"/>
                  </a:lnTo>
                  <a:lnTo>
                    <a:pt x="1369720" y="103771"/>
                  </a:lnTo>
                  <a:lnTo>
                    <a:pt x="1371447" y="128333"/>
                  </a:lnTo>
                  <a:lnTo>
                    <a:pt x="1348397" y="129946"/>
                  </a:lnTo>
                  <a:lnTo>
                    <a:pt x="1350976" y="166852"/>
                  </a:lnTo>
                  <a:lnTo>
                    <a:pt x="1351089" y="168465"/>
                  </a:lnTo>
                  <a:lnTo>
                    <a:pt x="1374139" y="166852"/>
                  </a:lnTo>
                  <a:lnTo>
                    <a:pt x="1421678" y="166852"/>
                  </a:lnTo>
                  <a:lnTo>
                    <a:pt x="1421447" y="163537"/>
                  </a:lnTo>
                  <a:lnTo>
                    <a:pt x="1490586" y="158711"/>
                  </a:lnTo>
                  <a:lnTo>
                    <a:pt x="1488232" y="125031"/>
                  </a:lnTo>
                  <a:lnTo>
                    <a:pt x="1418755" y="125031"/>
                  </a:lnTo>
                  <a:lnTo>
                    <a:pt x="1416443" y="91973"/>
                  </a:lnTo>
                  <a:lnTo>
                    <a:pt x="1418920" y="83883"/>
                  </a:lnTo>
                  <a:lnTo>
                    <a:pt x="1427657" y="73825"/>
                  </a:lnTo>
                  <a:lnTo>
                    <a:pt x="1432752" y="71417"/>
                  </a:lnTo>
                  <a:lnTo>
                    <a:pt x="1431444" y="71417"/>
                  </a:lnTo>
                  <a:lnTo>
                    <a:pt x="1440256" y="70802"/>
                  </a:lnTo>
                  <a:lnTo>
                    <a:pt x="1492998" y="70802"/>
                  </a:lnTo>
                  <a:lnTo>
                    <a:pt x="1507286" y="57581"/>
                  </a:lnTo>
                  <a:lnTo>
                    <a:pt x="1494338" y="44654"/>
                  </a:lnTo>
                  <a:lnTo>
                    <a:pt x="1478924" y="34688"/>
                  </a:lnTo>
                  <a:lnTo>
                    <a:pt x="1459868" y="28544"/>
                  </a:lnTo>
                  <a:lnTo>
                    <a:pt x="1436611" y="27482"/>
                  </a:lnTo>
                  <a:close/>
                </a:path>
                <a:path w="1993900" h="343535">
                  <a:moveTo>
                    <a:pt x="1487893" y="120192"/>
                  </a:moveTo>
                  <a:lnTo>
                    <a:pt x="1418755" y="125031"/>
                  </a:lnTo>
                  <a:lnTo>
                    <a:pt x="1488232" y="125031"/>
                  </a:lnTo>
                  <a:lnTo>
                    <a:pt x="1487893" y="120192"/>
                  </a:lnTo>
                  <a:close/>
                </a:path>
                <a:path w="1993900" h="343535">
                  <a:moveTo>
                    <a:pt x="1492998" y="70802"/>
                  </a:moveTo>
                  <a:lnTo>
                    <a:pt x="1440256" y="70802"/>
                  </a:lnTo>
                  <a:lnTo>
                    <a:pt x="1449413" y="71417"/>
                  </a:lnTo>
                  <a:lnTo>
                    <a:pt x="1457698" y="74609"/>
                  </a:lnTo>
                  <a:lnTo>
                    <a:pt x="1465646" y="80339"/>
                  </a:lnTo>
                  <a:lnTo>
                    <a:pt x="1473796" y="88569"/>
                  </a:lnTo>
                  <a:lnTo>
                    <a:pt x="1492998" y="70802"/>
                  </a:lnTo>
                  <a:close/>
                </a:path>
                <a:path w="1993900" h="343535">
                  <a:moveTo>
                    <a:pt x="1681441" y="11887"/>
                  </a:moveTo>
                  <a:lnTo>
                    <a:pt x="1638388" y="14897"/>
                  </a:lnTo>
                  <a:lnTo>
                    <a:pt x="1562353" y="235051"/>
                  </a:lnTo>
                  <a:lnTo>
                    <a:pt x="1609966" y="231724"/>
                  </a:lnTo>
                  <a:lnTo>
                    <a:pt x="1626044" y="182752"/>
                  </a:lnTo>
                  <a:lnTo>
                    <a:pt x="1715808" y="176479"/>
                  </a:lnTo>
                  <a:lnTo>
                    <a:pt x="1765496" y="176479"/>
                  </a:lnTo>
                  <a:lnTo>
                    <a:pt x="1747044" y="140347"/>
                  </a:lnTo>
                  <a:lnTo>
                    <a:pt x="1639849" y="140347"/>
                  </a:lnTo>
                  <a:lnTo>
                    <a:pt x="1663230" y="69532"/>
                  </a:lnTo>
                  <a:lnTo>
                    <a:pt x="1710880" y="69532"/>
                  </a:lnTo>
                  <a:lnTo>
                    <a:pt x="1681441" y="11887"/>
                  </a:lnTo>
                  <a:close/>
                </a:path>
                <a:path w="1993900" h="343535">
                  <a:moveTo>
                    <a:pt x="1765496" y="176479"/>
                  </a:moveTo>
                  <a:lnTo>
                    <a:pt x="1715808" y="176479"/>
                  </a:lnTo>
                  <a:lnTo>
                    <a:pt x="1738553" y="222732"/>
                  </a:lnTo>
                  <a:lnTo>
                    <a:pt x="1787372" y="219316"/>
                  </a:lnTo>
                  <a:lnTo>
                    <a:pt x="1765496" y="176479"/>
                  </a:lnTo>
                  <a:close/>
                </a:path>
                <a:path w="1993900" h="343535">
                  <a:moveTo>
                    <a:pt x="1710880" y="69532"/>
                  </a:moveTo>
                  <a:lnTo>
                    <a:pt x="1663230" y="69532"/>
                  </a:lnTo>
                  <a:lnTo>
                    <a:pt x="1696250" y="136397"/>
                  </a:lnTo>
                  <a:lnTo>
                    <a:pt x="1639849" y="140347"/>
                  </a:lnTo>
                  <a:lnTo>
                    <a:pt x="1747044" y="140347"/>
                  </a:lnTo>
                  <a:lnTo>
                    <a:pt x="1710880" y="69532"/>
                  </a:lnTo>
                  <a:close/>
                </a:path>
                <a:path w="1993900" h="343535">
                  <a:moveTo>
                    <a:pt x="1873211" y="0"/>
                  </a:moveTo>
                  <a:lnTo>
                    <a:pt x="1826514" y="3263"/>
                  </a:lnTo>
                  <a:lnTo>
                    <a:pt x="1841347" y="215544"/>
                  </a:lnTo>
                  <a:lnTo>
                    <a:pt x="1993887" y="204876"/>
                  </a:lnTo>
                  <a:lnTo>
                    <a:pt x="1991433" y="169824"/>
                  </a:lnTo>
                  <a:lnTo>
                    <a:pt x="1885086" y="169824"/>
                  </a:lnTo>
                  <a:lnTo>
                    <a:pt x="1873211" y="0"/>
                  </a:lnTo>
                  <a:close/>
                </a:path>
                <a:path w="1993900" h="343535">
                  <a:moveTo>
                    <a:pt x="1990915" y="162420"/>
                  </a:moveTo>
                  <a:lnTo>
                    <a:pt x="1885086" y="169824"/>
                  </a:lnTo>
                  <a:lnTo>
                    <a:pt x="1991433" y="169824"/>
                  </a:lnTo>
                  <a:lnTo>
                    <a:pt x="1990915" y="16242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74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853246" y="2347482"/>
            <a:ext cx="347009" cy="294043"/>
          </a:xfrm>
          <a:prstGeom prst="rect">
            <a:avLst/>
          </a:prstGeom>
        </p:spPr>
      </p:pic>
      <p:grpSp>
        <p:nvGrpSpPr>
          <p:cNvPr id="75" name="object 7"/>
          <p:cNvGrpSpPr/>
          <p:nvPr/>
        </p:nvGrpSpPr>
        <p:grpSpPr>
          <a:xfrm>
            <a:off x="4495355" y="5963610"/>
            <a:ext cx="288386" cy="326448"/>
            <a:chOff x="13750010" y="1959140"/>
            <a:chExt cx="255270" cy="252095"/>
          </a:xfrm>
        </p:grpSpPr>
        <p:sp>
          <p:nvSpPr>
            <p:cNvPr id="76" name="object 8"/>
            <p:cNvSpPr/>
            <p:nvPr/>
          </p:nvSpPr>
          <p:spPr>
            <a:xfrm>
              <a:off x="13750010" y="1959140"/>
              <a:ext cx="255270" cy="252095"/>
            </a:xfrm>
            <a:custGeom>
              <a:avLst/>
              <a:gdLst/>
              <a:ahLst/>
              <a:cxnLst/>
              <a:rect l="l" t="t" r="r" b="b"/>
              <a:pathLst>
                <a:path w="255269" h="252094">
                  <a:moveTo>
                    <a:pt x="153623" y="0"/>
                  </a:moveTo>
                  <a:lnTo>
                    <a:pt x="98951" y="0"/>
                  </a:lnTo>
                  <a:lnTo>
                    <a:pt x="76199" y="4594"/>
                  </a:lnTo>
                  <a:lnTo>
                    <a:pt x="35298" y="32179"/>
                  </a:lnTo>
                  <a:lnTo>
                    <a:pt x="7722" y="73089"/>
                  </a:lnTo>
                  <a:lnTo>
                    <a:pt x="0" y="111346"/>
                  </a:lnTo>
                  <a:lnTo>
                    <a:pt x="0" y="135014"/>
                  </a:lnTo>
                  <a:lnTo>
                    <a:pt x="7722" y="173269"/>
                  </a:lnTo>
                  <a:lnTo>
                    <a:pt x="35298" y="214170"/>
                  </a:lnTo>
                  <a:lnTo>
                    <a:pt x="76199" y="241745"/>
                  </a:lnTo>
                  <a:lnTo>
                    <a:pt x="126287" y="251853"/>
                  </a:lnTo>
                  <a:lnTo>
                    <a:pt x="176375" y="241745"/>
                  </a:lnTo>
                  <a:lnTo>
                    <a:pt x="217276" y="214170"/>
                  </a:lnTo>
                  <a:lnTo>
                    <a:pt x="244852" y="173269"/>
                  </a:lnTo>
                  <a:lnTo>
                    <a:pt x="254965" y="123181"/>
                  </a:lnTo>
                  <a:lnTo>
                    <a:pt x="244852" y="73089"/>
                  </a:lnTo>
                  <a:lnTo>
                    <a:pt x="217276" y="32179"/>
                  </a:lnTo>
                  <a:lnTo>
                    <a:pt x="176375" y="4594"/>
                  </a:lnTo>
                  <a:lnTo>
                    <a:pt x="153623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7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828745" y="2029255"/>
              <a:ext cx="95440" cy="121462"/>
            </a:xfrm>
            <a:prstGeom prst="rect">
              <a:avLst/>
            </a:prstGeom>
          </p:spPr>
        </p:pic>
      </p:grpSp>
      <p:grpSp>
        <p:nvGrpSpPr>
          <p:cNvPr id="78" name="object 7"/>
          <p:cNvGrpSpPr/>
          <p:nvPr/>
        </p:nvGrpSpPr>
        <p:grpSpPr>
          <a:xfrm>
            <a:off x="14039850" y="6066379"/>
            <a:ext cx="416828" cy="347122"/>
            <a:chOff x="13750010" y="1959140"/>
            <a:chExt cx="255270" cy="252095"/>
          </a:xfrm>
        </p:grpSpPr>
        <p:sp>
          <p:nvSpPr>
            <p:cNvPr id="79" name="object 8"/>
            <p:cNvSpPr/>
            <p:nvPr/>
          </p:nvSpPr>
          <p:spPr>
            <a:xfrm>
              <a:off x="13750010" y="1959140"/>
              <a:ext cx="255270" cy="252095"/>
            </a:xfrm>
            <a:custGeom>
              <a:avLst/>
              <a:gdLst/>
              <a:ahLst/>
              <a:cxnLst/>
              <a:rect l="l" t="t" r="r" b="b"/>
              <a:pathLst>
                <a:path w="255269" h="252094">
                  <a:moveTo>
                    <a:pt x="153623" y="0"/>
                  </a:moveTo>
                  <a:lnTo>
                    <a:pt x="98951" y="0"/>
                  </a:lnTo>
                  <a:lnTo>
                    <a:pt x="76199" y="4594"/>
                  </a:lnTo>
                  <a:lnTo>
                    <a:pt x="35298" y="32179"/>
                  </a:lnTo>
                  <a:lnTo>
                    <a:pt x="7722" y="73089"/>
                  </a:lnTo>
                  <a:lnTo>
                    <a:pt x="0" y="111346"/>
                  </a:lnTo>
                  <a:lnTo>
                    <a:pt x="0" y="135014"/>
                  </a:lnTo>
                  <a:lnTo>
                    <a:pt x="7722" y="173269"/>
                  </a:lnTo>
                  <a:lnTo>
                    <a:pt x="35298" y="214170"/>
                  </a:lnTo>
                  <a:lnTo>
                    <a:pt x="76199" y="241745"/>
                  </a:lnTo>
                  <a:lnTo>
                    <a:pt x="126287" y="251853"/>
                  </a:lnTo>
                  <a:lnTo>
                    <a:pt x="176375" y="241745"/>
                  </a:lnTo>
                  <a:lnTo>
                    <a:pt x="217276" y="214170"/>
                  </a:lnTo>
                  <a:lnTo>
                    <a:pt x="244852" y="173269"/>
                  </a:lnTo>
                  <a:lnTo>
                    <a:pt x="254965" y="123181"/>
                  </a:lnTo>
                  <a:lnTo>
                    <a:pt x="244852" y="73089"/>
                  </a:lnTo>
                  <a:lnTo>
                    <a:pt x="217276" y="32179"/>
                  </a:lnTo>
                  <a:lnTo>
                    <a:pt x="176375" y="4594"/>
                  </a:lnTo>
                  <a:lnTo>
                    <a:pt x="153623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0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828745" y="2029255"/>
              <a:ext cx="95440" cy="121462"/>
            </a:xfrm>
            <a:prstGeom prst="rect">
              <a:avLst/>
            </a:prstGeom>
          </p:spPr>
        </p:pic>
      </p:grpSp>
      <p:pic>
        <p:nvPicPr>
          <p:cNvPr id="81" name="object 12">
            <a:extLst>
              <a:ext uri="{FF2B5EF4-FFF2-40B4-BE49-F238E27FC236}">
                <a16:creationId xmlns:a16="http://schemas.microsoft.com/office/drawing/2014/main" id="{0374CED0-CC09-D6F5-690B-0B4ABE6CACF4}"/>
              </a:ext>
            </a:extLst>
          </p:cNvPr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4643292" y="7262457"/>
            <a:ext cx="328758" cy="294043"/>
          </a:xfrm>
          <a:prstGeom prst="rect">
            <a:avLst/>
          </a:prstGeom>
        </p:spPr>
      </p:pic>
      <p:pic>
        <p:nvPicPr>
          <p:cNvPr id="82" name="object 12">
            <a:extLst>
              <a:ext uri="{FF2B5EF4-FFF2-40B4-BE49-F238E27FC236}">
                <a16:creationId xmlns:a16="http://schemas.microsoft.com/office/drawing/2014/main" id="{0374CED0-CC09-D6F5-690B-0B4ABE6CACF4}"/>
              </a:ext>
            </a:extLst>
          </p:cNvPr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3699113" y="3838259"/>
            <a:ext cx="328758" cy="294043"/>
          </a:xfrm>
          <a:prstGeom prst="rect">
            <a:avLst/>
          </a:prstGeom>
        </p:spPr>
      </p:pic>
      <p:pic>
        <p:nvPicPr>
          <p:cNvPr id="83" name="object 12">
            <a:extLst>
              <a:ext uri="{FF2B5EF4-FFF2-40B4-BE49-F238E27FC236}">
                <a16:creationId xmlns:a16="http://schemas.microsoft.com/office/drawing/2014/main" id="{0374CED0-CC09-D6F5-690B-0B4ABE6CACF4}"/>
              </a:ext>
            </a:extLst>
          </p:cNvPr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8656778" y="3675380"/>
            <a:ext cx="328758" cy="294043"/>
          </a:xfrm>
          <a:prstGeom prst="rect">
            <a:avLst/>
          </a:prstGeom>
        </p:spPr>
      </p:pic>
      <p:pic>
        <p:nvPicPr>
          <p:cNvPr id="84" name="object 12">
            <a:extLst>
              <a:ext uri="{FF2B5EF4-FFF2-40B4-BE49-F238E27FC236}">
                <a16:creationId xmlns:a16="http://schemas.microsoft.com/office/drawing/2014/main" id="{0374CED0-CC09-D6F5-690B-0B4ABE6CACF4}"/>
              </a:ext>
            </a:extLst>
          </p:cNvPr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4246337" y="2327834"/>
            <a:ext cx="328758" cy="294043"/>
          </a:xfrm>
          <a:prstGeom prst="rect">
            <a:avLst/>
          </a:prstGeom>
        </p:spPr>
      </p:pic>
      <p:pic>
        <p:nvPicPr>
          <p:cNvPr id="86" name="object 12">
            <a:extLst>
              <a:ext uri="{FF2B5EF4-FFF2-40B4-BE49-F238E27FC236}">
                <a16:creationId xmlns:a16="http://schemas.microsoft.com/office/drawing/2014/main" id="{0374CED0-CC09-D6F5-690B-0B4ABE6CACF4}"/>
              </a:ext>
            </a:extLst>
          </p:cNvPr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3534734" y="7282761"/>
            <a:ext cx="328758" cy="294043"/>
          </a:xfrm>
          <a:prstGeom prst="rect">
            <a:avLst/>
          </a:prstGeom>
        </p:spPr>
      </p:pic>
      <p:pic>
        <p:nvPicPr>
          <p:cNvPr id="87" name="object 12">
            <a:extLst>
              <a:ext uri="{FF2B5EF4-FFF2-40B4-BE49-F238E27FC236}">
                <a16:creationId xmlns:a16="http://schemas.microsoft.com/office/drawing/2014/main" id="{0374CED0-CC09-D6F5-690B-0B4ABE6CACF4}"/>
              </a:ext>
            </a:extLst>
          </p:cNvPr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9455356" y="7576804"/>
            <a:ext cx="328758" cy="294043"/>
          </a:xfrm>
          <a:prstGeom prst="rect">
            <a:avLst/>
          </a:prstGeom>
        </p:spPr>
      </p:pic>
      <p:sp>
        <p:nvSpPr>
          <p:cNvPr id="88" name="object 44"/>
          <p:cNvSpPr txBox="1">
            <a:spLocks noGrp="1"/>
          </p:cNvSpPr>
          <p:nvPr>
            <p:ph type="sldNum" sz="quarter" idx="12"/>
          </p:nvPr>
        </p:nvSpPr>
        <p:spPr>
          <a:xfrm>
            <a:off x="11147015" y="8942444"/>
            <a:ext cx="3590614" cy="11319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200000"/>
              </a:lnSpc>
            </a:pPr>
            <a:r>
              <a:rPr spc="-20" dirty="0"/>
              <a:t>Week</a:t>
            </a:r>
            <a:r>
              <a:rPr spc="-50" dirty="0"/>
              <a:t> </a:t>
            </a:r>
            <a:r>
              <a:rPr lang="en-GB" spc="-50" dirty="0"/>
              <a:t>1</a:t>
            </a:r>
            <a:endParaRPr spc="-50" dirty="0"/>
          </a:p>
        </p:txBody>
      </p:sp>
      <p:sp>
        <p:nvSpPr>
          <p:cNvPr id="89" name="Rectangle 88"/>
          <p:cNvSpPr/>
          <p:nvPr/>
        </p:nvSpPr>
        <p:spPr>
          <a:xfrm rot="20124034">
            <a:off x="1080204" y="1626295"/>
            <a:ext cx="3386311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Bauhaus 93" panose="04030905020B02020C02" pitchFamily="82" charset="0"/>
              </a:rPr>
              <a:t>WEEK 1</a:t>
            </a:r>
          </a:p>
          <a:p>
            <a:pPr algn="ctr"/>
            <a:r>
              <a:rPr lang="en-US" sz="48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Bauhaus 93" panose="04030905020B02020C02" pitchFamily="82" charset="0"/>
              </a:rPr>
              <a:t>MENU</a:t>
            </a:r>
            <a:endParaRPr lang="en-US" sz="4800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grpSp>
        <p:nvGrpSpPr>
          <p:cNvPr id="90" name="object 30"/>
          <p:cNvGrpSpPr/>
          <p:nvPr/>
        </p:nvGrpSpPr>
        <p:grpSpPr>
          <a:xfrm rot="18972957">
            <a:off x="9824464" y="5139164"/>
            <a:ext cx="1621414" cy="367689"/>
            <a:chOff x="11188479" y="1235444"/>
            <a:chExt cx="2181860" cy="508634"/>
          </a:xfrm>
        </p:grpSpPr>
        <p:sp>
          <p:nvSpPr>
            <p:cNvPr id="91" name="object 31"/>
            <p:cNvSpPr/>
            <p:nvPr/>
          </p:nvSpPr>
          <p:spPr>
            <a:xfrm>
              <a:off x="11188479" y="1235444"/>
              <a:ext cx="2181860" cy="508634"/>
            </a:xfrm>
            <a:custGeom>
              <a:avLst/>
              <a:gdLst/>
              <a:ahLst/>
              <a:cxnLst/>
              <a:rect l="l" t="t" r="r" b="b"/>
              <a:pathLst>
                <a:path w="2181859" h="508635">
                  <a:moveTo>
                    <a:pt x="2156523" y="0"/>
                  </a:moveTo>
                  <a:lnTo>
                    <a:pt x="0" y="150799"/>
                  </a:lnTo>
                  <a:lnTo>
                    <a:pt x="25006" y="508368"/>
                  </a:lnTo>
                  <a:lnTo>
                    <a:pt x="2181529" y="357568"/>
                  </a:lnTo>
                  <a:lnTo>
                    <a:pt x="2156523" y="0"/>
                  </a:lnTo>
                  <a:close/>
                </a:path>
              </a:pathLst>
            </a:custGeom>
            <a:solidFill>
              <a:srgbClr val="F15F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2" name="object 32"/>
            <p:cNvSpPr/>
            <p:nvPr/>
          </p:nvSpPr>
          <p:spPr>
            <a:xfrm>
              <a:off x="11289771" y="1315260"/>
              <a:ext cx="1993900" cy="343535"/>
            </a:xfrm>
            <a:custGeom>
              <a:avLst/>
              <a:gdLst/>
              <a:ahLst/>
              <a:cxnLst/>
              <a:rect l="l" t="t" r="r" b="b"/>
              <a:pathLst>
                <a:path w="1993900" h="343535">
                  <a:moveTo>
                    <a:pt x="50342" y="127469"/>
                  </a:moveTo>
                  <a:lnTo>
                    <a:pt x="0" y="130987"/>
                  </a:lnTo>
                  <a:lnTo>
                    <a:pt x="14846" y="343268"/>
                  </a:lnTo>
                  <a:lnTo>
                    <a:pt x="60642" y="340067"/>
                  </a:lnTo>
                  <a:lnTo>
                    <a:pt x="51015" y="202387"/>
                  </a:lnTo>
                  <a:lnTo>
                    <a:pt x="104505" y="202387"/>
                  </a:lnTo>
                  <a:lnTo>
                    <a:pt x="50342" y="127469"/>
                  </a:lnTo>
                  <a:close/>
                </a:path>
                <a:path w="1993900" h="343535">
                  <a:moveTo>
                    <a:pt x="217661" y="193078"/>
                  </a:moveTo>
                  <a:lnTo>
                    <a:pt x="171043" y="193078"/>
                  </a:lnTo>
                  <a:lnTo>
                    <a:pt x="180733" y="331673"/>
                  </a:lnTo>
                  <a:lnTo>
                    <a:pt x="227126" y="328421"/>
                  </a:lnTo>
                  <a:lnTo>
                    <a:pt x="217661" y="193078"/>
                  </a:lnTo>
                  <a:close/>
                </a:path>
                <a:path w="1993900" h="343535">
                  <a:moveTo>
                    <a:pt x="104505" y="202387"/>
                  </a:moveTo>
                  <a:lnTo>
                    <a:pt x="51015" y="202387"/>
                  </a:lnTo>
                  <a:lnTo>
                    <a:pt x="116420" y="288010"/>
                  </a:lnTo>
                  <a:lnTo>
                    <a:pt x="117597" y="288010"/>
                  </a:lnTo>
                  <a:lnTo>
                    <a:pt x="159639" y="213334"/>
                  </a:lnTo>
                  <a:lnTo>
                    <a:pt x="112420" y="213334"/>
                  </a:lnTo>
                  <a:lnTo>
                    <a:pt x="104505" y="202387"/>
                  </a:lnTo>
                  <a:close/>
                </a:path>
                <a:path w="1993900" h="343535">
                  <a:moveTo>
                    <a:pt x="212280" y="116141"/>
                  </a:moveTo>
                  <a:lnTo>
                    <a:pt x="161937" y="119659"/>
                  </a:lnTo>
                  <a:lnTo>
                    <a:pt x="112420" y="213334"/>
                  </a:lnTo>
                  <a:lnTo>
                    <a:pt x="159639" y="213334"/>
                  </a:lnTo>
                  <a:lnTo>
                    <a:pt x="171043" y="193078"/>
                  </a:lnTo>
                  <a:lnTo>
                    <a:pt x="217661" y="193078"/>
                  </a:lnTo>
                  <a:lnTo>
                    <a:pt x="212280" y="116141"/>
                  </a:lnTo>
                  <a:close/>
                </a:path>
                <a:path w="1993900" h="343535">
                  <a:moveTo>
                    <a:pt x="444576" y="99898"/>
                  </a:moveTo>
                  <a:lnTo>
                    <a:pt x="284454" y="111099"/>
                  </a:lnTo>
                  <a:lnTo>
                    <a:pt x="299300" y="323380"/>
                  </a:lnTo>
                  <a:lnTo>
                    <a:pt x="460933" y="312077"/>
                  </a:lnTo>
                  <a:lnTo>
                    <a:pt x="458600" y="278587"/>
                  </a:lnTo>
                  <a:lnTo>
                    <a:pt x="342798" y="278587"/>
                  </a:lnTo>
                  <a:lnTo>
                    <a:pt x="339674" y="234010"/>
                  </a:lnTo>
                  <a:lnTo>
                    <a:pt x="439750" y="227012"/>
                  </a:lnTo>
                  <a:lnTo>
                    <a:pt x="437331" y="192455"/>
                  </a:lnTo>
                  <a:lnTo>
                    <a:pt x="336765" y="192455"/>
                  </a:lnTo>
                  <a:lnTo>
                    <a:pt x="333755" y="149402"/>
                  </a:lnTo>
                  <a:lnTo>
                    <a:pt x="447484" y="141452"/>
                  </a:lnTo>
                  <a:lnTo>
                    <a:pt x="444576" y="99898"/>
                  </a:lnTo>
                  <a:close/>
                </a:path>
                <a:path w="1993900" h="343535">
                  <a:moveTo>
                    <a:pt x="458038" y="270522"/>
                  </a:moveTo>
                  <a:lnTo>
                    <a:pt x="342798" y="278587"/>
                  </a:lnTo>
                  <a:lnTo>
                    <a:pt x="458600" y="278587"/>
                  </a:lnTo>
                  <a:lnTo>
                    <a:pt x="458038" y="270522"/>
                  </a:lnTo>
                  <a:close/>
                </a:path>
                <a:path w="1993900" h="343535">
                  <a:moveTo>
                    <a:pt x="436841" y="185458"/>
                  </a:moveTo>
                  <a:lnTo>
                    <a:pt x="336765" y="192455"/>
                  </a:lnTo>
                  <a:lnTo>
                    <a:pt x="437331" y="192455"/>
                  </a:lnTo>
                  <a:lnTo>
                    <a:pt x="436841" y="185458"/>
                  </a:lnTo>
                  <a:close/>
                </a:path>
                <a:path w="1993900" h="343535">
                  <a:moveTo>
                    <a:pt x="624611" y="85788"/>
                  </a:moveTo>
                  <a:lnTo>
                    <a:pt x="581545" y="88798"/>
                  </a:lnTo>
                  <a:lnTo>
                    <a:pt x="505510" y="308952"/>
                  </a:lnTo>
                  <a:lnTo>
                    <a:pt x="553123" y="305625"/>
                  </a:lnTo>
                  <a:lnTo>
                    <a:pt x="569201" y="256654"/>
                  </a:lnTo>
                  <a:lnTo>
                    <a:pt x="658964" y="250380"/>
                  </a:lnTo>
                  <a:lnTo>
                    <a:pt x="708655" y="250380"/>
                  </a:lnTo>
                  <a:lnTo>
                    <a:pt x="690206" y="214248"/>
                  </a:lnTo>
                  <a:lnTo>
                    <a:pt x="583006" y="214248"/>
                  </a:lnTo>
                  <a:lnTo>
                    <a:pt x="606386" y="143433"/>
                  </a:lnTo>
                  <a:lnTo>
                    <a:pt x="654046" y="143433"/>
                  </a:lnTo>
                  <a:lnTo>
                    <a:pt x="624611" y="85788"/>
                  </a:lnTo>
                  <a:close/>
                </a:path>
                <a:path w="1993900" h="343535">
                  <a:moveTo>
                    <a:pt x="708655" y="250380"/>
                  </a:moveTo>
                  <a:lnTo>
                    <a:pt x="658964" y="250380"/>
                  </a:lnTo>
                  <a:lnTo>
                    <a:pt x="681710" y="296633"/>
                  </a:lnTo>
                  <a:lnTo>
                    <a:pt x="730529" y="293217"/>
                  </a:lnTo>
                  <a:lnTo>
                    <a:pt x="708655" y="250380"/>
                  </a:lnTo>
                  <a:close/>
                </a:path>
                <a:path w="1993900" h="343535">
                  <a:moveTo>
                    <a:pt x="654046" y="143433"/>
                  </a:moveTo>
                  <a:lnTo>
                    <a:pt x="606386" y="143433"/>
                  </a:lnTo>
                  <a:lnTo>
                    <a:pt x="639406" y="210299"/>
                  </a:lnTo>
                  <a:lnTo>
                    <a:pt x="583006" y="214248"/>
                  </a:lnTo>
                  <a:lnTo>
                    <a:pt x="690206" y="214248"/>
                  </a:lnTo>
                  <a:lnTo>
                    <a:pt x="654046" y="143433"/>
                  </a:lnTo>
                  <a:close/>
                </a:path>
                <a:path w="1993900" h="343535">
                  <a:moveTo>
                    <a:pt x="816368" y="73901"/>
                  </a:moveTo>
                  <a:lnTo>
                    <a:pt x="769670" y="77165"/>
                  </a:lnTo>
                  <a:lnTo>
                    <a:pt x="784517" y="289445"/>
                  </a:lnTo>
                  <a:lnTo>
                    <a:pt x="937044" y="278777"/>
                  </a:lnTo>
                  <a:lnTo>
                    <a:pt x="934601" y="243725"/>
                  </a:lnTo>
                  <a:lnTo>
                    <a:pt x="828243" y="243725"/>
                  </a:lnTo>
                  <a:lnTo>
                    <a:pt x="816368" y="73901"/>
                  </a:lnTo>
                  <a:close/>
                </a:path>
                <a:path w="1993900" h="343535">
                  <a:moveTo>
                    <a:pt x="934084" y="236321"/>
                  </a:moveTo>
                  <a:lnTo>
                    <a:pt x="828243" y="243725"/>
                  </a:lnTo>
                  <a:lnTo>
                    <a:pt x="934601" y="243725"/>
                  </a:lnTo>
                  <a:lnTo>
                    <a:pt x="934084" y="236321"/>
                  </a:lnTo>
                  <a:close/>
                </a:path>
                <a:path w="1993900" h="343535">
                  <a:moveTo>
                    <a:pt x="1173594" y="48920"/>
                  </a:moveTo>
                  <a:lnTo>
                    <a:pt x="1090802" y="54711"/>
                  </a:lnTo>
                  <a:lnTo>
                    <a:pt x="1105649" y="266992"/>
                  </a:lnTo>
                  <a:lnTo>
                    <a:pt x="1188440" y="261200"/>
                  </a:lnTo>
                  <a:lnTo>
                    <a:pt x="1233639" y="249819"/>
                  </a:lnTo>
                  <a:lnTo>
                    <a:pt x="1267718" y="224843"/>
                  </a:lnTo>
                  <a:lnTo>
                    <a:pt x="1269642" y="221576"/>
                  </a:lnTo>
                  <a:lnTo>
                    <a:pt x="1149413" y="221576"/>
                  </a:lnTo>
                  <a:lnTo>
                    <a:pt x="1140485" y="93957"/>
                  </a:lnTo>
                  <a:lnTo>
                    <a:pt x="1140459" y="93598"/>
                  </a:lnTo>
                  <a:lnTo>
                    <a:pt x="1176540" y="91071"/>
                  </a:lnTo>
                  <a:lnTo>
                    <a:pt x="1271124" y="91071"/>
                  </a:lnTo>
                  <a:lnTo>
                    <a:pt x="1257146" y="73594"/>
                  </a:lnTo>
                  <a:lnTo>
                    <a:pt x="1219936" y="53810"/>
                  </a:lnTo>
                  <a:lnTo>
                    <a:pt x="1173594" y="48920"/>
                  </a:lnTo>
                  <a:close/>
                </a:path>
                <a:path w="1993900" h="343535">
                  <a:moveTo>
                    <a:pt x="1271124" y="91071"/>
                  </a:moveTo>
                  <a:lnTo>
                    <a:pt x="1176540" y="91071"/>
                  </a:lnTo>
                  <a:lnTo>
                    <a:pt x="1202990" y="93957"/>
                  </a:lnTo>
                  <a:lnTo>
                    <a:pt x="1224118" y="105725"/>
                  </a:lnTo>
                  <a:lnTo>
                    <a:pt x="1238573" y="125045"/>
                  </a:lnTo>
                  <a:lnTo>
                    <a:pt x="1245006" y="150583"/>
                  </a:lnTo>
                  <a:lnTo>
                    <a:pt x="1245044" y="151193"/>
                  </a:lnTo>
                  <a:lnTo>
                    <a:pt x="1242222" y="177285"/>
                  </a:lnTo>
                  <a:lnTo>
                    <a:pt x="1230585" y="198223"/>
                  </a:lnTo>
                  <a:lnTo>
                    <a:pt x="1211290" y="212610"/>
                  </a:lnTo>
                  <a:lnTo>
                    <a:pt x="1185494" y="219049"/>
                  </a:lnTo>
                  <a:lnTo>
                    <a:pt x="1149413" y="221576"/>
                  </a:lnTo>
                  <a:lnTo>
                    <a:pt x="1269642" y="221576"/>
                  </a:lnTo>
                  <a:lnTo>
                    <a:pt x="1288508" y="189538"/>
                  </a:lnTo>
                  <a:lnTo>
                    <a:pt x="1293837" y="147167"/>
                  </a:lnTo>
                  <a:lnTo>
                    <a:pt x="1293787" y="146570"/>
                  </a:lnTo>
                  <a:lnTo>
                    <a:pt x="1282701" y="105725"/>
                  </a:lnTo>
                  <a:lnTo>
                    <a:pt x="1282627" y="105454"/>
                  </a:lnTo>
                  <a:lnTo>
                    <a:pt x="1271124" y="91071"/>
                  </a:lnTo>
                  <a:close/>
                </a:path>
                <a:path w="1993900" h="343535">
                  <a:moveTo>
                    <a:pt x="1421678" y="166852"/>
                  </a:moveTo>
                  <a:lnTo>
                    <a:pt x="1374139" y="166852"/>
                  </a:lnTo>
                  <a:lnTo>
                    <a:pt x="1377124" y="209613"/>
                  </a:lnTo>
                  <a:lnTo>
                    <a:pt x="1354607" y="218808"/>
                  </a:lnTo>
                  <a:lnTo>
                    <a:pt x="1356753" y="249427"/>
                  </a:lnTo>
                  <a:lnTo>
                    <a:pt x="1519300" y="238061"/>
                  </a:lnTo>
                  <a:lnTo>
                    <a:pt x="1516931" y="204177"/>
                  </a:lnTo>
                  <a:lnTo>
                    <a:pt x="1424279" y="204177"/>
                  </a:lnTo>
                  <a:lnTo>
                    <a:pt x="1421790" y="168465"/>
                  </a:lnTo>
                  <a:lnTo>
                    <a:pt x="1421678" y="166852"/>
                  </a:lnTo>
                  <a:close/>
                </a:path>
                <a:path w="1993900" h="343535">
                  <a:moveTo>
                    <a:pt x="1516481" y="197738"/>
                  </a:moveTo>
                  <a:lnTo>
                    <a:pt x="1424279" y="204177"/>
                  </a:lnTo>
                  <a:lnTo>
                    <a:pt x="1516931" y="204177"/>
                  </a:lnTo>
                  <a:lnTo>
                    <a:pt x="1516481" y="197738"/>
                  </a:lnTo>
                  <a:close/>
                </a:path>
                <a:path w="1993900" h="343535">
                  <a:moveTo>
                    <a:pt x="1436611" y="27482"/>
                  </a:moveTo>
                  <a:lnTo>
                    <a:pt x="1394066" y="41643"/>
                  </a:lnTo>
                  <a:lnTo>
                    <a:pt x="1372299" y="73825"/>
                  </a:lnTo>
                  <a:lnTo>
                    <a:pt x="1369720" y="103771"/>
                  </a:lnTo>
                  <a:lnTo>
                    <a:pt x="1371447" y="128333"/>
                  </a:lnTo>
                  <a:lnTo>
                    <a:pt x="1348397" y="129946"/>
                  </a:lnTo>
                  <a:lnTo>
                    <a:pt x="1350976" y="166852"/>
                  </a:lnTo>
                  <a:lnTo>
                    <a:pt x="1351089" y="168465"/>
                  </a:lnTo>
                  <a:lnTo>
                    <a:pt x="1374139" y="166852"/>
                  </a:lnTo>
                  <a:lnTo>
                    <a:pt x="1421678" y="166852"/>
                  </a:lnTo>
                  <a:lnTo>
                    <a:pt x="1421447" y="163537"/>
                  </a:lnTo>
                  <a:lnTo>
                    <a:pt x="1490586" y="158711"/>
                  </a:lnTo>
                  <a:lnTo>
                    <a:pt x="1488232" y="125031"/>
                  </a:lnTo>
                  <a:lnTo>
                    <a:pt x="1418755" y="125031"/>
                  </a:lnTo>
                  <a:lnTo>
                    <a:pt x="1416443" y="91973"/>
                  </a:lnTo>
                  <a:lnTo>
                    <a:pt x="1418920" y="83883"/>
                  </a:lnTo>
                  <a:lnTo>
                    <a:pt x="1427657" y="73825"/>
                  </a:lnTo>
                  <a:lnTo>
                    <a:pt x="1432752" y="71417"/>
                  </a:lnTo>
                  <a:lnTo>
                    <a:pt x="1431444" y="71417"/>
                  </a:lnTo>
                  <a:lnTo>
                    <a:pt x="1440256" y="70802"/>
                  </a:lnTo>
                  <a:lnTo>
                    <a:pt x="1492998" y="70802"/>
                  </a:lnTo>
                  <a:lnTo>
                    <a:pt x="1507286" y="57581"/>
                  </a:lnTo>
                  <a:lnTo>
                    <a:pt x="1494338" y="44654"/>
                  </a:lnTo>
                  <a:lnTo>
                    <a:pt x="1478924" y="34688"/>
                  </a:lnTo>
                  <a:lnTo>
                    <a:pt x="1459868" y="28544"/>
                  </a:lnTo>
                  <a:lnTo>
                    <a:pt x="1436611" y="27482"/>
                  </a:lnTo>
                  <a:close/>
                </a:path>
                <a:path w="1993900" h="343535">
                  <a:moveTo>
                    <a:pt x="1487893" y="120192"/>
                  </a:moveTo>
                  <a:lnTo>
                    <a:pt x="1418755" y="125031"/>
                  </a:lnTo>
                  <a:lnTo>
                    <a:pt x="1488232" y="125031"/>
                  </a:lnTo>
                  <a:lnTo>
                    <a:pt x="1487893" y="120192"/>
                  </a:lnTo>
                  <a:close/>
                </a:path>
                <a:path w="1993900" h="343535">
                  <a:moveTo>
                    <a:pt x="1492998" y="70802"/>
                  </a:moveTo>
                  <a:lnTo>
                    <a:pt x="1440256" y="70802"/>
                  </a:lnTo>
                  <a:lnTo>
                    <a:pt x="1449413" y="71417"/>
                  </a:lnTo>
                  <a:lnTo>
                    <a:pt x="1457698" y="74609"/>
                  </a:lnTo>
                  <a:lnTo>
                    <a:pt x="1465646" y="80339"/>
                  </a:lnTo>
                  <a:lnTo>
                    <a:pt x="1473796" y="88569"/>
                  </a:lnTo>
                  <a:lnTo>
                    <a:pt x="1492998" y="70802"/>
                  </a:lnTo>
                  <a:close/>
                </a:path>
                <a:path w="1993900" h="343535">
                  <a:moveTo>
                    <a:pt x="1681441" y="11887"/>
                  </a:moveTo>
                  <a:lnTo>
                    <a:pt x="1638388" y="14897"/>
                  </a:lnTo>
                  <a:lnTo>
                    <a:pt x="1562353" y="235051"/>
                  </a:lnTo>
                  <a:lnTo>
                    <a:pt x="1609966" y="231724"/>
                  </a:lnTo>
                  <a:lnTo>
                    <a:pt x="1626044" y="182752"/>
                  </a:lnTo>
                  <a:lnTo>
                    <a:pt x="1715808" y="176479"/>
                  </a:lnTo>
                  <a:lnTo>
                    <a:pt x="1765496" y="176479"/>
                  </a:lnTo>
                  <a:lnTo>
                    <a:pt x="1747044" y="140347"/>
                  </a:lnTo>
                  <a:lnTo>
                    <a:pt x="1639849" y="140347"/>
                  </a:lnTo>
                  <a:lnTo>
                    <a:pt x="1663230" y="69532"/>
                  </a:lnTo>
                  <a:lnTo>
                    <a:pt x="1710880" y="69532"/>
                  </a:lnTo>
                  <a:lnTo>
                    <a:pt x="1681441" y="11887"/>
                  </a:lnTo>
                  <a:close/>
                </a:path>
                <a:path w="1993900" h="343535">
                  <a:moveTo>
                    <a:pt x="1765496" y="176479"/>
                  </a:moveTo>
                  <a:lnTo>
                    <a:pt x="1715808" y="176479"/>
                  </a:lnTo>
                  <a:lnTo>
                    <a:pt x="1738553" y="222732"/>
                  </a:lnTo>
                  <a:lnTo>
                    <a:pt x="1787372" y="219316"/>
                  </a:lnTo>
                  <a:lnTo>
                    <a:pt x="1765496" y="176479"/>
                  </a:lnTo>
                  <a:close/>
                </a:path>
                <a:path w="1993900" h="343535">
                  <a:moveTo>
                    <a:pt x="1710880" y="69532"/>
                  </a:moveTo>
                  <a:lnTo>
                    <a:pt x="1663230" y="69532"/>
                  </a:lnTo>
                  <a:lnTo>
                    <a:pt x="1696250" y="136397"/>
                  </a:lnTo>
                  <a:lnTo>
                    <a:pt x="1639849" y="140347"/>
                  </a:lnTo>
                  <a:lnTo>
                    <a:pt x="1747044" y="140347"/>
                  </a:lnTo>
                  <a:lnTo>
                    <a:pt x="1710880" y="69532"/>
                  </a:lnTo>
                  <a:close/>
                </a:path>
                <a:path w="1993900" h="343535">
                  <a:moveTo>
                    <a:pt x="1873211" y="0"/>
                  </a:moveTo>
                  <a:lnTo>
                    <a:pt x="1826514" y="3263"/>
                  </a:lnTo>
                  <a:lnTo>
                    <a:pt x="1841347" y="215544"/>
                  </a:lnTo>
                  <a:lnTo>
                    <a:pt x="1993887" y="204876"/>
                  </a:lnTo>
                  <a:lnTo>
                    <a:pt x="1991433" y="169824"/>
                  </a:lnTo>
                  <a:lnTo>
                    <a:pt x="1885086" y="169824"/>
                  </a:lnTo>
                  <a:lnTo>
                    <a:pt x="1873211" y="0"/>
                  </a:lnTo>
                  <a:close/>
                </a:path>
                <a:path w="1993900" h="343535">
                  <a:moveTo>
                    <a:pt x="1990915" y="162420"/>
                  </a:moveTo>
                  <a:lnTo>
                    <a:pt x="1885086" y="169824"/>
                  </a:lnTo>
                  <a:lnTo>
                    <a:pt x="1991433" y="169824"/>
                  </a:lnTo>
                  <a:lnTo>
                    <a:pt x="1990915" y="16242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3" name="object 30"/>
          <p:cNvGrpSpPr/>
          <p:nvPr/>
        </p:nvGrpSpPr>
        <p:grpSpPr>
          <a:xfrm rot="18972957">
            <a:off x="4929610" y="4888230"/>
            <a:ext cx="1621414" cy="367689"/>
            <a:chOff x="11188479" y="1235444"/>
            <a:chExt cx="2181860" cy="508634"/>
          </a:xfrm>
        </p:grpSpPr>
        <p:sp>
          <p:nvSpPr>
            <p:cNvPr id="94" name="object 31"/>
            <p:cNvSpPr/>
            <p:nvPr/>
          </p:nvSpPr>
          <p:spPr>
            <a:xfrm>
              <a:off x="11188479" y="1235444"/>
              <a:ext cx="2181860" cy="508634"/>
            </a:xfrm>
            <a:custGeom>
              <a:avLst/>
              <a:gdLst/>
              <a:ahLst/>
              <a:cxnLst/>
              <a:rect l="l" t="t" r="r" b="b"/>
              <a:pathLst>
                <a:path w="2181859" h="508635">
                  <a:moveTo>
                    <a:pt x="2156523" y="0"/>
                  </a:moveTo>
                  <a:lnTo>
                    <a:pt x="0" y="150799"/>
                  </a:lnTo>
                  <a:lnTo>
                    <a:pt x="25006" y="508368"/>
                  </a:lnTo>
                  <a:lnTo>
                    <a:pt x="2181529" y="357568"/>
                  </a:lnTo>
                  <a:lnTo>
                    <a:pt x="2156523" y="0"/>
                  </a:lnTo>
                  <a:close/>
                </a:path>
              </a:pathLst>
            </a:custGeom>
            <a:solidFill>
              <a:srgbClr val="F15F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5" name="object 32"/>
            <p:cNvSpPr/>
            <p:nvPr/>
          </p:nvSpPr>
          <p:spPr>
            <a:xfrm>
              <a:off x="11289771" y="1315260"/>
              <a:ext cx="1993900" cy="343535"/>
            </a:xfrm>
            <a:custGeom>
              <a:avLst/>
              <a:gdLst/>
              <a:ahLst/>
              <a:cxnLst/>
              <a:rect l="l" t="t" r="r" b="b"/>
              <a:pathLst>
                <a:path w="1993900" h="343535">
                  <a:moveTo>
                    <a:pt x="50342" y="127469"/>
                  </a:moveTo>
                  <a:lnTo>
                    <a:pt x="0" y="130987"/>
                  </a:lnTo>
                  <a:lnTo>
                    <a:pt x="14846" y="343268"/>
                  </a:lnTo>
                  <a:lnTo>
                    <a:pt x="60642" y="340067"/>
                  </a:lnTo>
                  <a:lnTo>
                    <a:pt x="51015" y="202387"/>
                  </a:lnTo>
                  <a:lnTo>
                    <a:pt x="104505" y="202387"/>
                  </a:lnTo>
                  <a:lnTo>
                    <a:pt x="50342" y="127469"/>
                  </a:lnTo>
                  <a:close/>
                </a:path>
                <a:path w="1993900" h="343535">
                  <a:moveTo>
                    <a:pt x="217661" y="193078"/>
                  </a:moveTo>
                  <a:lnTo>
                    <a:pt x="171043" y="193078"/>
                  </a:lnTo>
                  <a:lnTo>
                    <a:pt x="180733" y="331673"/>
                  </a:lnTo>
                  <a:lnTo>
                    <a:pt x="227126" y="328421"/>
                  </a:lnTo>
                  <a:lnTo>
                    <a:pt x="217661" y="193078"/>
                  </a:lnTo>
                  <a:close/>
                </a:path>
                <a:path w="1993900" h="343535">
                  <a:moveTo>
                    <a:pt x="104505" y="202387"/>
                  </a:moveTo>
                  <a:lnTo>
                    <a:pt x="51015" y="202387"/>
                  </a:lnTo>
                  <a:lnTo>
                    <a:pt x="116420" y="288010"/>
                  </a:lnTo>
                  <a:lnTo>
                    <a:pt x="117597" y="288010"/>
                  </a:lnTo>
                  <a:lnTo>
                    <a:pt x="159639" y="213334"/>
                  </a:lnTo>
                  <a:lnTo>
                    <a:pt x="112420" y="213334"/>
                  </a:lnTo>
                  <a:lnTo>
                    <a:pt x="104505" y="202387"/>
                  </a:lnTo>
                  <a:close/>
                </a:path>
                <a:path w="1993900" h="343535">
                  <a:moveTo>
                    <a:pt x="212280" y="116141"/>
                  </a:moveTo>
                  <a:lnTo>
                    <a:pt x="161937" y="119659"/>
                  </a:lnTo>
                  <a:lnTo>
                    <a:pt x="112420" y="213334"/>
                  </a:lnTo>
                  <a:lnTo>
                    <a:pt x="159639" y="213334"/>
                  </a:lnTo>
                  <a:lnTo>
                    <a:pt x="171043" y="193078"/>
                  </a:lnTo>
                  <a:lnTo>
                    <a:pt x="217661" y="193078"/>
                  </a:lnTo>
                  <a:lnTo>
                    <a:pt x="212280" y="116141"/>
                  </a:lnTo>
                  <a:close/>
                </a:path>
                <a:path w="1993900" h="343535">
                  <a:moveTo>
                    <a:pt x="444576" y="99898"/>
                  </a:moveTo>
                  <a:lnTo>
                    <a:pt x="284454" y="111099"/>
                  </a:lnTo>
                  <a:lnTo>
                    <a:pt x="299300" y="323380"/>
                  </a:lnTo>
                  <a:lnTo>
                    <a:pt x="460933" y="312077"/>
                  </a:lnTo>
                  <a:lnTo>
                    <a:pt x="458600" y="278587"/>
                  </a:lnTo>
                  <a:lnTo>
                    <a:pt x="342798" y="278587"/>
                  </a:lnTo>
                  <a:lnTo>
                    <a:pt x="339674" y="234010"/>
                  </a:lnTo>
                  <a:lnTo>
                    <a:pt x="439750" y="227012"/>
                  </a:lnTo>
                  <a:lnTo>
                    <a:pt x="437331" y="192455"/>
                  </a:lnTo>
                  <a:lnTo>
                    <a:pt x="336765" y="192455"/>
                  </a:lnTo>
                  <a:lnTo>
                    <a:pt x="333755" y="149402"/>
                  </a:lnTo>
                  <a:lnTo>
                    <a:pt x="447484" y="141452"/>
                  </a:lnTo>
                  <a:lnTo>
                    <a:pt x="444576" y="99898"/>
                  </a:lnTo>
                  <a:close/>
                </a:path>
                <a:path w="1993900" h="343535">
                  <a:moveTo>
                    <a:pt x="458038" y="270522"/>
                  </a:moveTo>
                  <a:lnTo>
                    <a:pt x="342798" y="278587"/>
                  </a:lnTo>
                  <a:lnTo>
                    <a:pt x="458600" y="278587"/>
                  </a:lnTo>
                  <a:lnTo>
                    <a:pt x="458038" y="270522"/>
                  </a:lnTo>
                  <a:close/>
                </a:path>
                <a:path w="1993900" h="343535">
                  <a:moveTo>
                    <a:pt x="436841" y="185458"/>
                  </a:moveTo>
                  <a:lnTo>
                    <a:pt x="336765" y="192455"/>
                  </a:lnTo>
                  <a:lnTo>
                    <a:pt x="437331" y="192455"/>
                  </a:lnTo>
                  <a:lnTo>
                    <a:pt x="436841" y="185458"/>
                  </a:lnTo>
                  <a:close/>
                </a:path>
                <a:path w="1993900" h="343535">
                  <a:moveTo>
                    <a:pt x="624611" y="85788"/>
                  </a:moveTo>
                  <a:lnTo>
                    <a:pt x="581545" y="88798"/>
                  </a:lnTo>
                  <a:lnTo>
                    <a:pt x="505510" y="308952"/>
                  </a:lnTo>
                  <a:lnTo>
                    <a:pt x="553123" y="305625"/>
                  </a:lnTo>
                  <a:lnTo>
                    <a:pt x="569201" y="256654"/>
                  </a:lnTo>
                  <a:lnTo>
                    <a:pt x="658964" y="250380"/>
                  </a:lnTo>
                  <a:lnTo>
                    <a:pt x="708655" y="250380"/>
                  </a:lnTo>
                  <a:lnTo>
                    <a:pt x="690206" y="214248"/>
                  </a:lnTo>
                  <a:lnTo>
                    <a:pt x="583006" y="214248"/>
                  </a:lnTo>
                  <a:lnTo>
                    <a:pt x="606386" y="143433"/>
                  </a:lnTo>
                  <a:lnTo>
                    <a:pt x="654046" y="143433"/>
                  </a:lnTo>
                  <a:lnTo>
                    <a:pt x="624611" y="85788"/>
                  </a:lnTo>
                  <a:close/>
                </a:path>
                <a:path w="1993900" h="343535">
                  <a:moveTo>
                    <a:pt x="708655" y="250380"/>
                  </a:moveTo>
                  <a:lnTo>
                    <a:pt x="658964" y="250380"/>
                  </a:lnTo>
                  <a:lnTo>
                    <a:pt x="681710" y="296633"/>
                  </a:lnTo>
                  <a:lnTo>
                    <a:pt x="730529" y="293217"/>
                  </a:lnTo>
                  <a:lnTo>
                    <a:pt x="708655" y="250380"/>
                  </a:lnTo>
                  <a:close/>
                </a:path>
                <a:path w="1993900" h="343535">
                  <a:moveTo>
                    <a:pt x="654046" y="143433"/>
                  </a:moveTo>
                  <a:lnTo>
                    <a:pt x="606386" y="143433"/>
                  </a:lnTo>
                  <a:lnTo>
                    <a:pt x="639406" y="210299"/>
                  </a:lnTo>
                  <a:lnTo>
                    <a:pt x="583006" y="214248"/>
                  </a:lnTo>
                  <a:lnTo>
                    <a:pt x="690206" y="214248"/>
                  </a:lnTo>
                  <a:lnTo>
                    <a:pt x="654046" y="143433"/>
                  </a:lnTo>
                  <a:close/>
                </a:path>
                <a:path w="1993900" h="343535">
                  <a:moveTo>
                    <a:pt x="816368" y="73901"/>
                  </a:moveTo>
                  <a:lnTo>
                    <a:pt x="769670" y="77165"/>
                  </a:lnTo>
                  <a:lnTo>
                    <a:pt x="784517" y="289445"/>
                  </a:lnTo>
                  <a:lnTo>
                    <a:pt x="937044" y="278777"/>
                  </a:lnTo>
                  <a:lnTo>
                    <a:pt x="934601" y="243725"/>
                  </a:lnTo>
                  <a:lnTo>
                    <a:pt x="828243" y="243725"/>
                  </a:lnTo>
                  <a:lnTo>
                    <a:pt x="816368" y="73901"/>
                  </a:lnTo>
                  <a:close/>
                </a:path>
                <a:path w="1993900" h="343535">
                  <a:moveTo>
                    <a:pt x="934084" y="236321"/>
                  </a:moveTo>
                  <a:lnTo>
                    <a:pt x="828243" y="243725"/>
                  </a:lnTo>
                  <a:lnTo>
                    <a:pt x="934601" y="243725"/>
                  </a:lnTo>
                  <a:lnTo>
                    <a:pt x="934084" y="236321"/>
                  </a:lnTo>
                  <a:close/>
                </a:path>
                <a:path w="1993900" h="343535">
                  <a:moveTo>
                    <a:pt x="1173594" y="48920"/>
                  </a:moveTo>
                  <a:lnTo>
                    <a:pt x="1090802" y="54711"/>
                  </a:lnTo>
                  <a:lnTo>
                    <a:pt x="1105649" y="266992"/>
                  </a:lnTo>
                  <a:lnTo>
                    <a:pt x="1188440" y="261200"/>
                  </a:lnTo>
                  <a:lnTo>
                    <a:pt x="1233639" y="249819"/>
                  </a:lnTo>
                  <a:lnTo>
                    <a:pt x="1267718" y="224843"/>
                  </a:lnTo>
                  <a:lnTo>
                    <a:pt x="1269642" y="221576"/>
                  </a:lnTo>
                  <a:lnTo>
                    <a:pt x="1149413" y="221576"/>
                  </a:lnTo>
                  <a:lnTo>
                    <a:pt x="1140485" y="93957"/>
                  </a:lnTo>
                  <a:lnTo>
                    <a:pt x="1140459" y="93598"/>
                  </a:lnTo>
                  <a:lnTo>
                    <a:pt x="1176540" y="91071"/>
                  </a:lnTo>
                  <a:lnTo>
                    <a:pt x="1271124" y="91071"/>
                  </a:lnTo>
                  <a:lnTo>
                    <a:pt x="1257146" y="73594"/>
                  </a:lnTo>
                  <a:lnTo>
                    <a:pt x="1219936" y="53810"/>
                  </a:lnTo>
                  <a:lnTo>
                    <a:pt x="1173594" y="48920"/>
                  </a:lnTo>
                  <a:close/>
                </a:path>
                <a:path w="1993900" h="343535">
                  <a:moveTo>
                    <a:pt x="1271124" y="91071"/>
                  </a:moveTo>
                  <a:lnTo>
                    <a:pt x="1176540" y="91071"/>
                  </a:lnTo>
                  <a:lnTo>
                    <a:pt x="1202990" y="93957"/>
                  </a:lnTo>
                  <a:lnTo>
                    <a:pt x="1224118" y="105725"/>
                  </a:lnTo>
                  <a:lnTo>
                    <a:pt x="1238573" y="125045"/>
                  </a:lnTo>
                  <a:lnTo>
                    <a:pt x="1245006" y="150583"/>
                  </a:lnTo>
                  <a:lnTo>
                    <a:pt x="1245044" y="151193"/>
                  </a:lnTo>
                  <a:lnTo>
                    <a:pt x="1242222" y="177285"/>
                  </a:lnTo>
                  <a:lnTo>
                    <a:pt x="1230585" y="198223"/>
                  </a:lnTo>
                  <a:lnTo>
                    <a:pt x="1211290" y="212610"/>
                  </a:lnTo>
                  <a:lnTo>
                    <a:pt x="1185494" y="219049"/>
                  </a:lnTo>
                  <a:lnTo>
                    <a:pt x="1149413" y="221576"/>
                  </a:lnTo>
                  <a:lnTo>
                    <a:pt x="1269642" y="221576"/>
                  </a:lnTo>
                  <a:lnTo>
                    <a:pt x="1288508" y="189538"/>
                  </a:lnTo>
                  <a:lnTo>
                    <a:pt x="1293837" y="147167"/>
                  </a:lnTo>
                  <a:lnTo>
                    <a:pt x="1293787" y="146570"/>
                  </a:lnTo>
                  <a:lnTo>
                    <a:pt x="1282701" y="105725"/>
                  </a:lnTo>
                  <a:lnTo>
                    <a:pt x="1282627" y="105454"/>
                  </a:lnTo>
                  <a:lnTo>
                    <a:pt x="1271124" y="91071"/>
                  </a:lnTo>
                  <a:close/>
                </a:path>
                <a:path w="1993900" h="343535">
                  <a:moveTo>
                    <a:pt x="1421678" y="166852"/>
                  </a:moveTo>
                  <a:lnTo>
                    <a:pt x="1374139" y="166852"/>
                  </a:lnTo>
                  <a:lnTo>
                    <a:pt x="1377124" y="209613"/>
                  </a:lnTo>
                  <a:lnTo>
                    <a:pt x="1354607" y="218808"/>
                  </a:lnTo>
                  <a:lnTo>
                    <a:pt x="1356753" y="249427"/>
                  </a:lnTo>
                  <a:lnTo>
                    <a:pt x="1519300" y="238061"/>
                  </a:lnTo>
                  <a:lnTo>
                    <a:pt x="1516931" y="204177"/>
                  </a:lnTo>
                  <a:lnTo>
                    <a:pt x="1424279" y="204177"/>
                  </a:lnTo>
                  <a:lnTo>
                    <a:pt x="1421790" y="168465"/>
                  </a:lnTo>
                  <a:lnTo>
                    <a:pt x="1421678" y="166852"/>
                  </a:lnTo>
                  <a:close/>
                </a:path>
                <a:path w="1993900" h="343535">
                  <a:moveTo>
                    <a:pt x="1516481" y="197738"/>
                  </a:moveTo>
                  <a:lnTo>
                    <a:pt x="1424279" y="204177"/>
                  </a:lnTo>
                  <a:lnTo>
                    <a:pt x="1516931" y="204177"/>
                  </a:lnTo>
                  <a:lnTo>
                    <a:pt x="1516481" y="197738"/>
                  </a:lnTo>
                  <a:close/>
                </a:path>
                <a:path w="1993900" h="343535">
                  <a:moveTo>
                    <a:pt x="1436611" y="27482"/>
                  </a:moveTo>
                  <a:lnTo>
                    <a:pt x="1394066" y="41643"/>
                  </a:lnTo>
                  <a:lnTo>
                    <a:pt x="1372299" y="73825"/>
                  </a:lnTo>
                  <a:lnTo>
                    <a:pt x="1369720" y="103771"/>
                  </a:lnTo>
                  <a:lnTo>
                    <a:pt x="1371447" y="128333"/>
                  </a:lnTo>
                  <a:lnTo>
                    <a:pt x="1348397" y="129946"/>
                  </a:lnTo>
                  <a:lnTo>
                    <a:pt x="1350976" y="166852"/>
                  </a:lnTo>
                  <a:lnTo>
                    <a:pt x="1351089" y="168465"/>
                  </a:lnTo>
                  <a:lnTo>
                    <a:pt x="1374139" y="166852"/>
                  </a:lnTo>
                  <a:lnTo>
                    <a:pt x="1421678" y="166852"/>
                  </a:lnTo>
                  <a:lnTo>
                    <a:pt x="1421447" y="163537"/>
                  </a:lnTo>
                  <a:lnTo>
                    <a:pt x="1490586" y="158711"/>
                  </a:lnTo>
                  <a:lnTo>
                    <a:pt x="1488232" y="125031"/>
                  </a:lnTo>
                  <a:lnTo>
                    <a:pt x="1418755" y="125031"/>
                  </a:lnTo>
                  <a:lnTo>
                    <a:pt x="1416443" y="91973"/>
                  </a:lnTo>
                  <a:lnTo>
                    <a:pt x="1418920" y="83883"/>
                  </a:lnTo>
                  <a:lnTo>
                    <a:pt x="1427657" y="73825"/>
                  </a:lnTo>
                  <a:lnTo>
                    <a:pt x="1432752" y="71417"/>
                  </a:lnTo>
                  <a:lnTo>
                    <a:pt x="1431444" y="71417"/>
                  </a:lnTo>
                  <a:lnTo>
                    <a:pt x="1440256" y="70802"/>
                  </a:lnTo>
                  <a:lnTo>
                    <a:pt x="1492998" y="70802"/>
                  </a:lnTo>
                  <a:lnTo>
                    <a:pt x="1507286" y="57581"/>
                  </a:lnTo>
                  <a:lnTo>
                    <a:pt x="1494338" y="44654"/>
                  </a:lnTo>
                  <a:lnTo>
                    <a:pt x="1478924" y="34688"/>
                  </a:lnTo>
                  <a:lnTo>
                    <a:pt x="1459868" y="28544"/>
                  </a:lnTo>
                  <a:lnTo>
                    <a:pt x="1436611" y="27482"/>
                  </a:lnTo>
                  <a:close/>
                </a:path>
                <a:path w="1993900" h="343535">
                  <a:moveTo>
                    <a:pt x="1487893" y="120192"/>
                  </a:moveTo>
                  <a:lnTo>
                    <a:pt x="1418755" y="125031"/>
                  </a:lnTo>
                  <a:lnTo>
                    <a:pt x="1488232" y="125031"/>
                  </a:lnTo>
                  <a:lnTo>
                    <a:pt x="1487893" y="120192"/>
                  </a:lnTo>
                  <a:close/>
                </a:path>
                <a:path w="1993900" h="343535">
                  <a:moveTo>
                    <a:pt x="1492998" y="70802"/>
                  </a:moveTo>
                  <a:lnTo>
                    <a:pt x="1440256" y="70802"/>
                  </a:lnTo>
                  <a:lnTo>
                    <a:pt x="1449413" y="71417"/>
                  </a:lnTo>
                  <a:lnTo>
                    <a:pt x="1457698" y="74609"/>
                  </a:lnTo>
                  <a:lnTo>
                    <a:pt x="1465646" y="80339"/>
                  </a:lnTo>
                  <a:lnTo>
                    <a:pt x="1473796" y="88569"/>
                  </a:lnTo>
                  <a:lnTo>
                    <a:pt x="1492998" y="70802"/>
                  </a:lnTo>
                  <a:close/>
                </a:path>
                <a:path w="1993900" h="343535">
                  <a:moveTo>
                    <a:pt x="1681441" y="11887"/>
                  </a:moveTo>
                  <a:lnTo>
                    <a:pt x="1638388" y="14897"/>
                  </a:lnTo>
                  <a:lnTo>
                    <a:pt x="1562353" y="235051"/>
                  </a:lnTo>
                  <a:lnTo>
                    <a:pt x="1609966" y="231724"/>
                  </a:lnTo>
                  <a:lnTo>
                    <a:pt x="1626044" y="182752"/>
                  </a:lnTo>
                  <a:lnTo>
                    <a:pt x="1715808" y="176479"/>
                  </a:lnTo>
                  <a:lnTo>
                    <a:pt x="1765496" y="176479"/>
                  </a:lnTo>
                  <a:lnTo>
                    <a:pt x="1747044" y="140347"/>
                  </a:lnTo>
                  <a:lnTo>
                    <a:pt x="1639849" y="140347"/>
                  </a:lnTo>
                  <a:lnTo>
                    <a:pt x="1663230" y="69532"/>
                  </a:lnTo>
                  <a:lnTo>
                    <a:pt x="1710880" y="69532"/>
                  </a:lnTo>
                  <a:lnTo>
                    <a:pt x="1681441" y="11887"/>
                  </a:lnTo>
                  <a:close/>
                </a:path>
                <a:path w="1993900" h="343535">
                  <a:moveTo>
                    <a:pt x="1765496" y="176479"/>
                  </a:moveTo>
                  <a:lnTo>
                    <a:pt x="1715808" y="176479"/>
                  </a:lnTo>
                  <a:lnTo>
                    <a:pt x="1738553" y="222732"/>
                  </a:lnTo>
                  <a:lnTo>
                    <a:pt x="1787372" y="219316"/>
                  </a:lnTo>
                  <a:lnTo>
                    <a:pt x="1765496" y="176479"/>
                  </a:lnTo>
                  <a:close/>
                </a:path>
                <a:path w="1993900" h="343535">
                  <a:moveTo>
                    <a:pt x="1710880" y="69532"/>
                  </a:moveTo>
                  <a:lnTo>
                    <a:pt x="1663230" y="69532"/>
                  </a:lnTo>
                  <a:lnTo>
                    <a:pt x="1696250" y="136397"/>
                  </a:lnTo>
                  <a:lnTo>
                    <a:pt x="1639849" y="140347"/>
                  </a:lnTo>
                  <a:lnTo>
                    <a:pt x="1747044" y="140347"/>
                  </a:lnTo>
                  <a:lnTo>
                    <a:pt x="1710880" y="69532"/>
                  </a:lnTo>
                  <a:close/>
                </a:path>
                <a:path w="1993900" h="343535">
                  <a:moveTo>
                    <a:pt x="1873211" y="0"/>
                  </a:moveTo>
                  <a:lnTo>
                    <a:pt x="1826514" y="3263"/>
                  </a:lnTo>
                  <a:lnTo>
                    <a:pt x="1841347" y="215544"/>
                  </a:lnTo>
                  <a:lnTo>
                    <a:pt x="1993887" y="204876"/>
                  </a:lnTo>
                  <a:lnTo>
                    <a:pt x="1991433" y="169824"/>
                  </a:lnTo>
                  <a:lnTo>
                    <a:pt x="1885086" y="169824"/>
                  </a:lnTo>
                  <a:lnTo>
                    <a:pt x="1873211" y="0"/>
                  </a:lnTo>
                  <a:close/>
                </a:path>
                <a:path w="1993900" h="343535">
                  <a:moveTo>
                    <a:pt x="1990915" y="162420"/>
                  </a:moveTo>
                  <a:lnTo>
                    <a:pt x="1885086" y="169824"/>
                  </a:lnTo>
                  <a:lnTo>
                    <a:pt x="1991433" y="169824"/>
                  </a:lnTo>
                  <a:lnTo>
                    <a:pt x="1990915" y="16242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" name="object 7">
            <a:extLst>
              <a:ext uri="{FF2B5EF4-FFF2-40B4-BE49-F238E27FC236}">
                <a16:creationId xmlns:a16="http://schemas.microsoft.com/office/drawing/2014/main" id="{19834E57-7D3D-094F-8FB8-E534C4C8CCB7}"/>
              </a:ext>
            </a:extLst>
          </p:cNvPr>
          <p:cNvGrpSpPr/>
          <p:nvPr/>
        </p:nvGrpSpPr>
        <p:grpSpPr>
          <a:xfrm>
            <a:off x="9619735" y="2305724"/>
            <a:ext cx="350236" cy="300316"/>
            <a:chOff x="13750010" y="1959140"/>
            <a:chExt cx="255270" cy="252095"/>
          </a:xfrm>
        </p:grpSpPr>
        <p:sp>
          <p:nvSpPr>
            <p:cNvPr id="10" name="object 8">
              <a:extLst>
                <a:ext uri="{FF2B5EF4-FFF2-40B4-BE49-F238E27FC236}">
                  <a16:creationId xmlns:a16="http://schemas.microsoft.com/office/drawing/2014/main" id="{1CB8D369-696A-E9CB-CD33-7F9EEB8F1443}"/>
                </a:ext>
              </a:extLst>
            </p:cNvPr>
            <p:cNvSpPr/>
            <p:nvPr/>
          </p:nvSpPr>
          <p:spPr>
            <a:xfrm>
              <a:off x="13750010" y="1959140"/>
              <a:ext cx="255270" cy="252095"/>
            </a:xfrm>
            <a:custGeom>
              <a:avLst/>
              <a:gdLst/>
              <a:ahLst/>
              <a:cxnLst/>
              <a:rect l="l" t="t" r="r" b="b"/>
              <a:pathLst>
                <a:path w="255269" h="252094">
                  <a:moveTo>
                    <a:pt x="153623" y="0"/>
                  </a:moveTo>
                  <a:lnTo>
                    <a:pt x="98951" y="0"/>
                  </a:lnTo>
                  <a:lnTo>
                    <a:pt x="76199" y="4594"/>
                  </a:lnTo>
                  <a:lnTo>
                    <a:pt x="35298" y="32179"/>
                  </a:lnTo>
                  <a:lnTo>
                    <a:pt x="7722" y="73089"/>
                  </a:lnTo>
                  <a:lnTo>
                    <a:pt x="0" y="111346"/>
                  </a:lnTo>
                  <a:lnTo>
                    <a:pt x="0" y="135014"/>
                  </a:lnTo>
                  <a:lnTo>
                    <a:pt x="7722" y="173269"/>
                  </a:lnTo>
                  <a:lnTo>
                    <a:pt x="35298" y="214170"/>
                  </a:lnTo>
                  <a:lnTo>
                    <a:pt x="76199" y="241745"/>
                  </a:lnTo>
                  <a:lnTo>
                    <a:pt x="126287" y="251853"/>
                  </a:lnTo>
                  <a:lnTo>
                    <a:pt x="176375" y="241745"/>
                  </a:lnTo>
                  <a:lnTo>
                    <a:pt x="217276" y="214170"/>
                  </a:lnTo>
                  <a:lnTo>
                    <a:pt x="244852" y="173269"/>
                  </a:lnTo>
                  <a:lnTo>
                    <a:pt x="254965" y="123181"/>
                  </a:lnTo>
                  <a:lnTo>
                    <a:pt x="244852" y="73089"/>
                  </a:lnTo>
                  <a:lnTo>
                    <a:pt x="217276" y="32179"/>
                  </a:lnTo>
                  <a:lnTo>
                    <a:pt x="176375" y="4594"/>
                  </a:lnTo>
                  <a:lnTo>
                    <a:pt x="153623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9">
              <a:extLst>
                <a:ext uri="{FF2B5EF4-FFF2-40B4-BE49-F238E27FC236}">
                  <a16:creationId xmlns:a16="http://schemas.microsoft.com/office/drawing/2014/main" id="{4CE09216-A3D2-B94F-3CA0-91A9B5B82805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828745" y="2029255"/>
              <a:ext cx="95440" cy="121462"/>
            </a:xfrm>
            <a:prstGeom prst="rect">
              <a:avLst/>
            </a:prstGeom>
          </p:spPr>
        </p:pic>
      </p:grpSp>
      <p:pic>
        <p:nvPicPr>
          <p:cNvPr id="12" name="object 6">
            <a:extLst>
              <a:ext uri="{FF2B5EF4-FFF2-40B4-BE49-F238E27FC236}">
                <a16:creationId xmlns:a16="http://schemas.microsoft.com/office/drawing/2014/main" id="{D88B8866-E0CA-877E-4373-A480DAB08801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030681" y="7576804"/>
            <a:ext cx="347009" cy="294043"/>
          </a:xfrm>
          <a:prstGeom prst="rect">
            <a:avLst/>
          </a:prstGeom>
        </p:spPr>
      </p:pic>
      <p:pic>
        <p:nvPicPr>
          <p:cNvPr id="18" name="object 7">
            <a:extLst>
              <a:ext uri="{FF2B5EF4-FFF2-40B4-BE49-F238E27FC236}">
                <a16:creationId xmlns:a16="http://schemas.microsoft.com/office/drawing/2014/main" id="{59721A4A-1DB5-0FB2-0FEC-A49837D93969}"/>
              </a:ext>
            </a:extLst>
          </p:cNvPr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809442" y="5414519"/>
            <a:ext cx="311543" cy="387767"/>
          </a:xfrm>
          <a:prstGeom prst="rect">
            <a:avLst/>
          </a:prstGeom>
        </p:spPr>
      </p:pic>
      <p:pic>
        <p:nvPicPr>
          <p:cNvPr id="19" name="object 7">
            <a:extLst>
              <a:ext uri="{FF2B5EF4-FFF2-40B4-BE49-F238E27FC236}">
                <a16:creationId xmlns:a16="http://schemas.microsoft.com/office/drawing/2014/main" id="{1521D3A5-0E17-1426-DB9B-0E481C1DF8EA}"/>
              </a:ext>
            </a:extLst>
          </p:cNvPr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656093" y="5514965"/>
            <a:ext cx="311543" cy="387767"/>
          </a:xfrm>
          <a:prstGeom prst="rect">
            <a:avLst/>
          </a:prstGeom>
        </p:spPr>
      </p:pic>
      <p:pic>
        <p:nvPicPr>
          <p:cNvPr id="20" name="object 7">
            <a:extLst>
              <a:ext uri="{FF2B5EF4-FFF2-40B4-BE49-F238E27FC236}">
                <a16:creationId xmlns:a16="http://schemas.microsoft.com/office/drawing/2014/main" id="{DA952539-230D-BAB0-8043-C07ABC139473}"/>
              </a:ext>
            </a:extLst>
          </p:cNvPr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3426285" y="1793086"/>
            <a:ext cx="311543" cy="387767"/>
          </a:xfrm>
          <a:prstGeom prst="rect">
            <a:avLst/>
          </a:prstGeom>
        </p:spPr>
      </p:pic>
      <p:pic>
        <p:nvPicPr>
          <p:cNvPr id="21" name="object 7">
            <a:extLst>
              <a:ext uri="{FF2B5EF4-FFF2-40B4-BE49-F238E27FC236}">
                <a16:creationId xmlns:a16="http://schemas.microsoft.com/office/drawing/2014/main" id="{EC024B9B-3C2F-D39F-5B86-10B47A40E930}"/>
              </a:ext>
            </a:extLst>
          </p:cNvPr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9922668" y="1717536"/>
            <a:ext cx="311543" cy="387767"/>
          </a:xfrm>
          <a:prstGeom prst="rect">
            <a:avLst/>
          </a:prstGeom>
        </p:spPr>
      </p:pic>
      <p:pic>
        <p:nvPicPr>
          <p:cNvPr id="22" name="object 6">
            <a:extLst>
              <a:ext uri="{FF2B5EF4-FFF2-40B4-BE49-F238E27FC236}">
                <a16:creationId xmlns:a16="http://schemas.microsoft.com/office/drawing/2014/main" id="{344AE7CC-A7F3-F6BE-2638-996947C6699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68166" y="3673687"/>
            <a:ext cx="347009" cy="29404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6889641"/>
              </p:ext>
            </p:extLst>
          </p:nvPr>
        </p:nvGraphicFramePr>
        <p:xfrm>
          <a:off x="458755" y="781953"/>
          <a:ext cx="14144624" cy="8473440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47123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161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16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4335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90170" algn="ctr">
                        <a:lnSpc>
                          <a:spcPct val="100000"/>
                        </a:lnSpc>
                        <a:spcBef>
                          <a:spcPts val="90"/>
                        </a:spcBef>
                        <a:tabLst>
                          <a:tab pos="4720590" algn="l"/>
                        </a:tabLst>
                      </a:pP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M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O</a:t>
                      </a:r>
                      <a:r>
                        <a:rPr sz="2300" b="1" spc="-7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N</a:t>
                      </a:r>
                      <a:r>
                        <a:rPr sz="2300" b="1" spc="-7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D</a:t>
                      </a:r>
                      <a:r>
                        <a:rPr sz="2300" b="1" spc="-7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25" dirty="0">
                          <a:solidFill>
                            <a:srgbClr val="FBAC2F"/>
                          </a:solidFill>
                        </a:rPr>
                        <a:t>A</a:t>
                      </a:r>
                      <a:r>
                        <a:rPr sz="2300" b="1" spc="-2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60" dirty="0">
                          <a:solidFill>
                            <a:srgbClr val="FBAC2F"/>
                          </a:solidFill>
                        </a:rPr>
                        <a:t>Y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	T</a:t>
                      </a:r>
                      <a:r>
                        <a:rPr sz="2300" b="1" spc="-8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U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E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S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D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25" dirty="0">
                          <a:solidFill>
                            <a:srgbClr val="FBAC2F"/>
                          </a:solidFill>
                        </a:rPr>
                        <a:t>A</a:t>
                      </a:r>
                      <a:r>
                        <a:rPr sz="2300" b="1" spc="-2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50" dirty="0">
                          <a:solidFill>
                            <a:srgbClr val="FBAC2F"/>
                          </a:solidFill>
                        </a:rPr>
                        <a:t>Y</a:t>
                      </a:r>
                      <a:endParaRPr sz="2300">
                        <a:latin typeface="Arial"/>
                        <a:cs typeface="Arial"/>
                      </a:endParaRPr>
                    </a:p>
                  </a:txBody>
                  <a:tcPr marL="0" marR="0" marT="1143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967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/>
                    </a:p>
                    <a:p>
                      <a:pPr marL="7620" algn="ctr">
                        <a:lnSpc>
                          <a:spcPts val="1650"/>
                        </a:lnSpc>
                        <a:spcBef>
                          <a:spcPts val="5"/>
                        </a:spcBef>
                      </a:pPr>
                      <a:r>
                        <a:rPr sz="1500" dirty="0">
                          <a:solidFill>
                            <a:srgbClr val="231F20"/>
                          </a:solidFill>
                        </a:rPr>
                        <a:t>Choose</a:t>
                      </a:r>
                      <a:r>
                        <a:rPr sz="1500" spc="-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spc="-20" dirty="0">
                          <a:solidFill>
                            <a:srgbClr val="231F20"/>
                          </a:solidFill>
                        </a:rPr>
                        <a:t>from</a:t>
                      </a:r>
                      <a:endParaRPr lang="en-GB" sz="1500" spc="-20" dirty="0">
                        <a:solidFill>
                          <a:srgbClr val="231F20"/>
                        </a:solidFill>
                      </a:endParaRPr>
                    </a:p>
                    <a:p>
                      <a:pPr marL="7620" algn="ctr">
                        <a:lnSpc>
                          <a:spcPts val="1650"/>
                        </a:lnSpc>
                        <a:spcBef>
                          <a:spcPts val="5"/>
                        </a:spcBef>
                      </a:pPr>
                      <a:endParaRPr sz="1500" dirty="0"/>
                    </a:p>
                    <a:p>
                      <a:pPr marL="7620" algn="ctr">
                        <a:lnSpc>
                          <a:spcPct val="150000"/>
                        </a:lnSpc>
                        <a:spcBef>
                          <a:spcPts val="5"/>
                        </a:spcBef>
                      </a:pPr>
                      <a:r>
                        <a:rPr lang="en-GB" sz="2000" b="1" spc="-20" baseline="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2000" b="1" spc="-20" dirty="0">
                          <a:solidFill>
                            <a:srgbClr val="231F20"/>
                          </a:solidFill>
                        </a:rPr>
                        <a:t>Chicken Sausages</a:t>
                      </a:r>
                    </a:p>
                    <a:p>
                      <a:pPr marL="7620" algn="ctr">
                        <a:lnSpc>
                          <a:spcPct val="150000"/>
                        </a:lnSpc>
                        <a:spcBef>
                          <a:spcPts val="5"/>
                        </a:spcBef>
                      </a:pPr>
                      <a:r>
                        <a:rPr lang="en-GB" sz="2000" b="1" spc="-20" dirty="0">
                          <a:solidFill>
                            <a:srgbClr val="231F20"/>
                          </a:solidFill>
                        </a:rPr>
                        <a:t>Or Quorn Vegan Sausages</a:t>
                      </a:r>
                    </a:p>
                    <a:p>
                      <a:pPr marL="7620" algn="ctr">
                        <a:lnSpc>
                          <a:spcPts val="1650"/>
                        </a:lnSpc>
                        <a:spcBef>
                          <a:spcPts val="5"/>
                        </a:spcBef>
                      </a:pPr>
                      <a:r>
                        <a:rPr lang="en-GB" sz="2000" b="1" spc="-20" dirty="0">
                          <a:solidFill>
                            <a:srgbClr val="231F20"/>
                          </a:solidFill>
                        </a:rPr>
                        <a:t> </a:t>
                      </a:r>
                    </a:p>
                    <a:p>
                      <a:pPr marL="7620" algn="ctr">
                        <a:lnSpc>
                          <a:spcPts val="1650"/>
                        </a:lnSpc>
                        <a:spcBef>
                          <a:spcPts val="5"/>
                        </a:spcBef>
                      </a:pPr>
                      <a:r>
                        <a:rPr lang="en-GB" sz="2000" b="1" spc="-20" dirty="0">
                          <a:solidFill>
                            <a:srgbClr val="231F20"/>
                          </a:solidFill>
                        </a:rPr>
                        <a:t> </a:t>
                      </a:r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GB" sz="1400" dirty="0">
                          <a:solidFill>
                            <a:srgbClr val="231F20"/>
                          </a:solidFill>
                        </a:rPr>
                        <a:t>S</a:t>
                      </a:r>
                      <a:r>
                        <a:rPr sz="1400" dirty="0" err="1">
                          <a:solidFill>
                            <a:srgbClr val="231F20"/>
                          </a:solidFill>
                        </a:rPr>
                        <a:t>erved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sz="1400" spc="-1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US" sz="1400" spc="0" dirty="0">
                          <a:solidFill>
                            <a:srgbClr val="231F20"/>
                          </a:solidFill>
                        </a:rPr>
                        <a:t>Mashed</a:t>
                      </a:r>
                      <a:r>
                        <a:rPr lang="en-US" sz="1400" spc="0" baseline="0" dirty="0">
                          <a:solidFill>
                            <a:srgbClr val="231F20"/>
                          </a:solidFill>
                        </a:rPr>
                        <a:t> Potato </a:t>
                      </a:r>
                      <a:r>
                        <a:rPr lang="en-GB" sz="1400" dirty="0">
                          <a:solidFill>
                            <a:srgbClr val="231F20"/>
                          </a:solidFill>
                        </a:rPr>
                        <a:t>Gravy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&amp;</a:t>
                      </a:r>
                      <a:r>
                        <a:rPr sz="1400" spc="-1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spc="-25" dirty="0">
                          <a:solidFill>
                            <a:srgbClr val="231F20"/>
                          </a:solidFill>
                        </a:rPr>
                        <a:t>Veg</a:t>
                      </a:r>
                      <a:endParaRPr sz="14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Plus...</a:t>
                      </a:r>
                      <a:r>
                        <a:rPr sz="1400" b="1" spc="3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a Dessert of</a:t>
                      </a:r>
                      <a:r>
                        <a:rPr sz="1400" b="1" spc="-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the </a:t>
                      </a:r>
                      <a:r>
                        <a:rPr sz="1400" b="1" spc="-25" dirty="0">
                          <a:solidFill>
                            <a:srgbClr val="231F20"/>
                          </a:solidFill>
                        </a:rPr>
                        <a:t>day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/>
                    </a:p>
                    <a:p>
                      <a:pPr marL="7620" algn="ctr">
                        <a:lnSpc>
                          <a:spcPts val="1650"/>
                        </a:lnSpc>
                        <a:spcBef>
                          <a:spcPts val="5"/>
                        </a:spcBef>
                      </a:pPr>
                      <a:r>
                        <a:rPr sz="1500" dirty="0">
                          <a:solidFill>
                            <a:srgbClr val="231F20"/>
                          </a:solidFill>
                        </a:rPr>
                        <a:t>Choose</a:t>
                      </a:r>
                      <a:r>
                        <a:rPr sz="1500" spc="-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spc="-20" dirty="0">
                          <a:solidFill>
                            <a:srgbClr val="231F20"/>
                          </a:solidFill>
                        </a:rPr>
                        <a:t>from</a:t>
                      </a:r>
                      <a:endParaRPr lang="en-GB" sz="1500" spc="-20" dirty="0">
                        <a:solidFill>
                          <a:srgbClr val="231F20"/>
                        </a:solidFill>
                      </a:endParaRPr>
                    </a:p>
                    <a:p>
                      <a:pPr marL="7620" algn="ctr">
                        <a:lnSpc>
                          <a:spcPts val="1650"/>
                        </a:lnSpc>
                        <a:spcBef>
                          <a:spcPts val="5"/>
                        </a:spcBef>
                      </a:pPr>
                      <a:endParaRPr lang="en-GB" sz="1500" spc="-20" dirty="0">
                        <a:solidFill>
                          <a:srgbClr val="231F20"/>
                        </a:solidFill>
                      </a:endParaRPr>
                    </a:p>
                    <a:p>
                      <a:pPr marL="7620" algn="ctr">
                        <a:lnSpc>
                          <a:spcPts val="1650"/>
                        </a:lnSpc>
                        <a:spcBef>
                          <a:spcPts val="5"/>
                        </a:spcBef>
                      </a:pPr>
                      <a:endParaRPr lang="en-GB" sz="1500" spc="-20" dirty="0">
                        <a:solidFill>
                          <a:srgbClr val="231F20"/>
                        </a:solidFill>
                      </a:endParaRPr>
                    </a:p>
                    <a:p>
                      <a:pPr marL="7620" algn="ctr">
                        <a:lnSpc>
                          <a:spcPct val="150000"/>
                        </a:lnSpc>
                        <a:spcBef>
                          <a:spcPts val="5"/>
                        </a:spcBef>
                      </a:pPr>
                      <a:r>
                        <a:rPr lang="en-GB" sz="2000" b="1" spc="-20" dirty="0">
                          <a:solidFill>
                            <a:srgbClr val="231F20"/>
                          </a:solidFill>
                        </a:rPr>
                        <a:t>Jamaican Green Chicken</a:t>
                      </a:r>
                    </a:p>
                    <a:p>
                      <a:pPr marL="7620" algn="ctr">
                        <a:lnSpc>
                          <a:spcPct val="150000"/>
                        </a:lnSpc>
                        <a:spcBef>
                          <a:spcPts val="5"/>
                        </a:spcBef>
                      </a:pPr>
                      <a:r>
                        <a:rPr lang="en-GB" sz="2000" b="1" spc="-20" dirty="0">
                          <a:solidFill>
                            <a:srgbClr val="231F20"/>
                          </a:solidFill>
                        </a:rPr>
                        <a:t>O</a:t>
                      </a:r>
                      <a:r>
                        <a:rPr lang="en-GB" sz="2000" b="1" spc="-20" baseline="0" dirty="0">
                          <a:solidFill>
                            <a:srgbClr val="231F20"/>
                          </a:solidFill>
                        </a:rPr>
                        <a:t>r Korean BBQ Tofu</a:t>
                      </a:r>
                      <a:endParaRPr lang="en-GB" sz="2000" b="1" spc="-20" dirty="0">
                        <a:solidFill>
                          <a:srgbClr val="231F20"/>
                        </a:solidFill>
                      </a:endParaRPr>
                    </a:p>
                    <a:p>
                      <a:pPr marL="7620" algn="ctr">
                        <a:lnSpc>
                          <a:spcPts val="1650"/>
                        </a:lnSpc>
                        <a:spcBef>
                          <a:spcPts val="5"/>
                        </a:spcBef>
                      </a:pPr>
                      <a:endParaRPr sz="15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GB" sz="1400" dirty="0">
                          <a:solidFill>
                            <a:srgbClr val="231F20"/>
                          </a:solidFill>
                        </a:rPr>
                        <a:t>S</a:t>
                      </a:r>
                      <a:r>
                        <a:rPr sz="1400" dirty="0" err="1">
                          <a:solidFill>
                            <a:srgbClr val="231F20"/>
                          </a:solidFill>
                        </a:rPr>
                        <a:t>erved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1400" spc="-20" dirty="0">
                          <a:solidFill>
                            <a:srgbClr val="231F20"/>
                          </a:solidFill>
                        </a:rPr>
                        <a:t>Rice &amp; Veg</a:t>
                      </a:r>
                      <a:endParaRPr sz="14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Plus...</a:t>
                      </a:r>
                      <a:r>
                        <a:rPr sz="1400" b="1" spc="3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a Dessert of</a:t>
                      </a:r>
                      <a:r>
                        <a:rPr sz="1400" b="1" spc="-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the </a:t>
                      </a:r>
                      <a:r>
                        <a:rPr sz="1400" b="1" spc="-25" dirty="0">
                          <a:solidFill>
                            <a:srgbClr val="231F20"/>
                          </a:solidFill>
                        </a:rPr>
                        <a:t>day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43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3340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lang="en-GB" sz="2000" b="1" spc="-55" dirty="0">
                          <a:solidFill>
                            <a:srgbClr val="231F20"/>
                          </a:solidFill>
                        </a:rPr>
                        <a:t>            Margherita Pizza</a:t>
                      </a:r>
                      <a:endParaRPr sz="2000" dirty="0"/>
                    </a:p>
                    <a:p>
                      <a:pPr marR="193040" algn="ctr">
                        <a:lnSpc>
                          <a:spcPct val="100000"/>
                        </a:lnSpc>
                      </a:pPr>
                      <a:r>
                        <a:rPr lang="en-GB" sz="1400" dirty="0">
                          <a:solidFill>
                            <a:srgbClr val="231F20"/>
                          </a:solidFill>
                        </a:rPr>
                        <a:t>S</a:t>
                      </a:r>
                      <a:r>
                        <a:rPr sz="1400" dirty="0" err="1">
                          <a:solidFill>
                            <a:srgbClr val="231F20"/>
                          </a:solidFill>
                        </a:rPr>
                        <a:t>erved</a:t>
                      </a:r>
                      <a:r>
                        <a:rPr sz="1400" spc="-1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sz="1400" spc="-1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1400" spc="-15" dirty="0">
                          <a:solidFill>
                            <a:srgbClr val="231F20"/>
                          </a:solidFill>
                        </a:rPr>
                        <a:t>We</a:t>
                      </a:r>
                      <a:r>
                        <a:rPr sz="1400" spc="-10" dirty="0">
                          <a:solidFill>
                            <a:srgbClr val="231F20"/>
                          </a:solidFill>
                        </a:rPr>
                        <a:t>d</a:t>
                      </a:r>
                      <a:r>
                        <a:rPr lang="en-GB" sz="1400" spc="-10" dirty="0" err="1">
                          <a:solidFill>
                            <a:srgbClr val="231F20"/>
                          </a:solidFill>
                        </a:rPr>
                        <a:t>ges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74930" marB="0"/>
                </a:tc>
                <a:tc>
                  <a:txBody>
                    <a:bodyPr/>
                    <a:lstStyle/>
                    <a:p>
                      <a:pPr marL="95250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lang="en-GB" sz="2000" b="1" spc="-70" dirty="0">
                          <a:solidFill>
                            <a:srgbClr val="231F20"/>
                          </a:solidFill>
                        </a:rPr>
                        <a:t>Roast Ratatouille Pasta</a:t>
                      </a:r>
                      <a:endParaRPr lang="en-GB" sz="2000" b="1" spc="-10" dirty="0">
                        <a:solidFill>
                          <a:srgbClr val="231F20"/>
                        </a:solidFill>
                      </a:endParaRPr>
                    </a:p>
                    <a:p>
                      <a:pPr marL="95250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lang="en-GB" sz="1400" dirty="0">
                          <a:solidFill>
                            <a:srgbClr val="231F20"/>
                          </a:solidFill>
                        </a:rPr>
                        <a:t>Served</a:t>
                      </a:r>
                      <a:r>
                        <a:rPr lang="en-GB"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1400" dirty="0">
                          <a:solidFill>
                            <a:srgbClr val="231F20"/>
                          </a:solidFill>
                        </a:rPr>
                        <a:t>with Sides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7493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335">
                <a:tc gridSpan="3">
                  <a:txBody>
                    <a:bodyPr/>
                    <a:lstStyle/>
                    <a:p>
                      <a:pPr marL="1130300">
                        <a:lnSpc>
                          <a:spcPct val="100000"/>
                        </a:lnSpc>
                        <a:spcBef>
                          <a:spcPts val="90"/>
                        </a:spcBef>
                        <a:tabLst>
                          <a:tab pos="6019165" algn="l"/>
                          <a:tab pos="11075670" algn="l"/>
                        </a:tabLst>
                      </a:pP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W</a:t>
                      </a:r>
                      <a:r>
                        <a:rPr sz="2300" b="1" spc="-9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E</a:t>
                      </a:r>
                      <a:r>
                        <a:rPr sz="2300" b="1" spc="-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D</a:t>
                      </a:r>
                      <a:r>
                        <a:rPr sz="2300" b="1" spc="-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N</a:t>
                      </a:r>
                      <a:r>
                        <a:rPr sz="2300" b="1" spc="-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E</a:t>
                      </a:r>
                      <a:r>
                        <a:rPr sz="2300" b="1" spc="-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S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D</a:t>
                      </a:r>
                      <a:r>
                        <a:rPr sz="2300" b="1" spc="-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25" dirty="0">
                          <a:solidFill>
                            <a:srgbClr val="FBAC2F"/>
                          </a:solidFill>
                        </a:rPr>
                        <a:t>A</a:t>
                      </a:r>
                      <a:r>
                        <a:rPr sz="2300" b="1" spc="-2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50" dirty="0">
                          <a:solidFill>
                            <a:srgbClr val="FBAC2F"/>
                          </a:solidFill>
                        </a:rPr>
                        <a:t>Y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	T</a:t>
                      </a:r>
                      <a:r>
                        <a:rPr sz="2300" b="1" spc="-8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H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U</a:t>
                      </a:r>
                      <a:r>
                        <a:rPr sz="2300" b="1" spc="-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R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S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D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25" dirty="0">
                          <a:solidFill>
                            <a:srgbClr val="FBAC2F"/>
                          </a:solidFill>
                        </a:rPr>
                        <a:t>A</a:t>
                      </a:r>
                      <a:r>
                        <a:rPr sz="2300" b="1" spc="-2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50" dirty="0">
                          <a:solidFill>
                            <a:srgbClr val="FBAC2F"/>
                          </a:solidFill>
                        </a:rPr>
                        <a:t>Y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	F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R</a:t>
                      </a:r>
                      <a:r>
                        <a:rPr sz="2300" b="1" spc="-7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I</a:t>
                      </a:r>
                      <a:r>
                        <a:rPr sz="2300" b="1" spc="-7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D</a:t>
                      </a:r>
                      <a:r>
                        <a:rPr sz="2300" b="1" spc="-7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25" dirty="0">
                          <a:solidFill>
                            <a:srgbClr val="FBAC2F"/>
                          </a:solidFill>
                        </a:rPr>
                        <a:t>A</a:t>
                      </a:r>
                      <a:r>
                        <a:rPr sz="2300" b="1" spc="-2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50" dirty="0">
                          <a:solidFill>
                            <a:srgbClr val="FBAC2F"/>
                          </a:solidFill>
                        </a:rPr>
                        <a:t>Y</a:t>
                      </a:r>
                      <a:endParaRPr sz="2300">
                        <a:latin typeface="Arial"/>
                        <a:cs typeface="Arial"/>
                      </a:endParaRPr>
                    </a:p>
                  </a:txBody>
                  <a:tcPr marL="0" marR="0" marT="1143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856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/>
                    </a:p>
                    <a:p>
                      <a:pPr marL="7620" algn="ctr">
                        <a:lnSpc>
                          <a:spcPts val="1650"/>
                        </a:lnSpc>
                        <a:spcBef>
                          <a:spcPts val="5"/>
                        </a:spcBef>
                      </a:pPr>
                      <a:r>
                        <a:rPr sz="1500" dirty="0">
                          <a:solidFill>
                            <a:srgbClr val="231F20"/>
                          </a:solidFill>
                        </a:rPr>
                        <a:t>Choose</a:t>
                      </a:r>
                      <a:r>
                        <a:rPr sz="1500" spc="-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spc="-20" dirty="0">
                          <a:solidFill>
                            <a:srgbClr val="231F20"/>
                          </a:solidFill>
                        </a:rPr>
                        <a:t>from</a:t>
                      </a:r>
                      <a:endParaRPr lang="en-GB" sz="1500" spc="-20" dirty="0">
                        <a:solidFill>
                          <a:srgbClr val="231F20"/>
                        </a:solidFill>
                      </a:endParaRPr>
                    </a:p>
                    <a:p>
                      <a:pPr marL="7620" algn="ctr">
                        <a:lnSpc>
                          <a:spcPts val="1650"/>
                        </a:lnSpc>
                        <a:spcBef>
                          <a:spcPts val="5"/>
                        </a:spcBef>
                      </a:pPr>
                      <a:endParaRPr lang="en-GB" sz="1500" spc="-20" dirty="0">
                        <a:solidFill>
                          <a:srgbClr val="231F20"/>
                        </a:solidFill>
                      </a:endParaRPr>
                    </a:p>
                    <a:p>
                      <a:pPr marL="209550" algn="ctr">
                        <a:lnSpc>
                          <a:spcPct val="150000"/>
                        </a:lnSpc>
                        <a:spcBef>
                          <a:spcPts val="400"/>
                        </a:spcBef>
                      </a:pPr>
                      <a:r>
                        <a:rPr lang="en-GB" sz="2000" b="1" spc="-10" dirty="0">
                          <a:solidFill>
                            <a:srgbClr val="231F20"/>
                          </a:solidFill>
                        </a:rPr>
                        <a:t>Roast Beef </a:t>
                      </a:r>
                      <a:r>
                        <a:rPr lang="en-GB" sz="2000" b="0" spc="-10" dirty="0">
                          <a:solidFill>
                            <a:srgbClr val="231F20"/>
                          </a:solidFill>
                        </a:rPr>
                        <a:t>or</a:t>
                      </a:r>
                      <a:r>
                        <a:rPr lang="en-GB" sz="2000" b="1" spc="-10" dirty="0">
                          <a:solidFill>
                            <a:srgbClr val="231F20"/>
                          </a:solidFill>
                        </a:rPr>
                        <a:t> Roast Chicken</a:t>
                      </a:r>
                    </a:p>
                    <a:p>
                      <a:pPr marL="209550" algn="ctr">
                        <a:lnSpc>
                          <a:spcPct val="150000"/>
                        </a:lnSpc>
                        <a:spcBef>
                          <a:spcPts val="400"/>
                        </a:spcBef>
                      </a:pPr>
                      <a:r>
                        <a:rPr lang="en-GB" sz="2000" b="1" spc="-10" dirty="0">
                          <a:solidFill>
                            <a:srgbClr val="231F20"/>
                          </a:solidFill>
                        </a:rPr>
                        <a:t>Or Quorn Burger</a:t>
                      </a:r>
                    </a:p>
                    <a:p>
                      <a:pPr marL="20955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sz="20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GB" sz="1400" dirty="0">
                          <a:solidFill>
                            <a:srgbClr val="231F20"/>
                          </a:solidFill>
                        </a:rPr>
                        <a:t>S</a:t>
                      </a:r>
                      <a:r>
                        <a:rPr sz="1400" dirty="0" err="1">
                          <a:solidFill>
                            <a:srgbClr val="231F20"/>
                          </a:solidFill>
                        </a:rPr>
                        <a:t>erved</a:t>
                      </a:r>
                      <a:r>
                        <a:rPr sz="1400" spc="-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sz="1400" spc="-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1400" spc="0" dirty="0">
                          <a:solidFill>
                            <a:srgbClr val="231F20"/>
                          </a:solidFill>
                        </a:rPr>
                        <a:t>Roast</a:t>
                      </a:r>
                      <a:r>
                        <a:rPr sz="1400" spc="-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Potatoes,</a:t>
                      </a:r>
                      <a:r>
                        <a:rPr sz="1400" spc="-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Veg</a:t>
                      </a:r>
                      <a:r>
                        <a:rPr sz="1400" spc="-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and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spc="-10" dirty="0">
                          <a:solidFill>
                            <a:srgbClr val="231F20"/>
                          </a:solidFill>
                        </a:rPr>
                        <a:t>Gravy</a:t>
                      </a:r>
                      <a:endParaRPr sz="14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Plus...</a:t>
                      </a:r>
                      <a:r>
                        <a:rPr sz="1400" b="1" spc="3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a Dessert of</a:t>
                      </a:r>
                      <a:r>
                        <a:rPr sz="1400" b="1" spc="-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the </a:t>
                      </a:r>
                      <a:r>
                        <a:rPr sz="1400" b="1" spc="-25" dirty="0">
                          <a:solidFill>
                            <a:srgbClr val="231F20"/>
                          </a:solidFill>
                        </a:rPr>
                        <a:t>day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500" dirty="0"/>
                    </a:p>
                    <a:p>
                      <a:pPr marL="7620" algn="ctr">
                        <a:lnSpc>
                          <a:spcPts val="1650"/>
                        </a:lnSpc>
                        <a:spcBef>
                          <a:spcPts val="5"/>
                        </a:spcBef>
                      </a:pPr>
                      <a:r>
                        <a:rPr sz="1500" dirty="0">
                          <a:solidFill>
                            <a:srgbClr val="231F20"/>
                          </a:solidFill>
                        </a:rPr>
                        <a:t>Choose</a:t>
                      </a:r>
                      <a:r>
                        <a:rPr sz="1500" spc="-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spc="-20" dirty="0" err="1">
                          <a:solidFill>
                            <a:srgbClr val="231F20"/>
                          </a:solidFill>
                        </a:rPr>
                        <a:t>fro</a:t>
                      </a:r>
                      <a:r>
                        <a:rPr lang="en-GB" sz="1500" spc="-20" dirty="0">
                          <a:solidFill>
                            <a:srgbClr val="231F20"/>
                          </a:solidFill>
                        </a:rPr>
                        <a:t>m </a:t>
                      </a:r>
                    </a:p>
                    <a:p>
                      <a:pPr marL="7620" algn="ctr">
                        <a:lnSpc>
                          <a:spcPts val="1650"/>
                        </a:lnSpc>
                        <a:spcBef>
                          <a:spcPts val="5"/>
                        </a:spcBef>
                      </a:pPr>
                      <a:endParaRPr lang="en-GB" sz="1500" spc="-20" dirty="0">
                        <a:solidFill>
                          <a:srgbClr val="231F20"/>
                        </a:solidFill>
                      </a:endParaRPr>
                    </a:p>
                    <a:p>
                      <a:pPr marL="7620" algn="ctr">
                        <a:lnSpc>
                          <a:spcPct val="150000"/>
                        </a:lnSpc>
                        <a:spcBef>
                          <a:spcPts val="5"/>
                        </a:spcBef>
                      </a:pPr>
                      <a:r>
                        <a:rPr lang="en-GB" sz="2000" b="1" dirty="0">
                          <a:solidFill>
                            <a:srgbClr val="231F20"/>
                          </a:solidFill>
                        </a:rPr>
                        <a:t>Beef Chilli</a:t>
                      </a:r>
                      <a:r>
                        <a:rPr lang="en-GB" sz="2000" b="1" baseline="0" dirty="0">
                          <a:solidFill>
                            <a:srgbClr val="231F20"/>
                          </a:solidFill>
                        </a:rPr>
                        <a:t> Con Carne </a:t>
                      </a:r>
                    </a:p>
                    <a:p>
                      <a:pPr marL="7620" algn="ctr">
                        <a:lnSpc>
                          <a:spcPct val="150000"/>
                        </a:lnSpc>
                        <a:spcBef>
                          <a:spcPts val="5"/>
                        </a:spcBef>
                      </a:pPr>
                      <a:r>
                        <a:rPr lang="en-GB" sz="2000" b="1" baseline="0" dirty="0">
                          <a:solidFill>
                            <a:srgbClr val="231F20"/>
                          </a:solidFill>
                        </a:rPr>
                        <a:t>Or V</a:t>
                      </a:r>
                      <a:r>
                        <a:rPr lang="en-GB" sz="2000" b="1" spc="-25" dirty="0">
                          <a:solidFill>
                            <a:srgbClr val="231F20"/>
                          </a:solidFill>
                        </a:rPr>
                        <a:t>egetable Chilli</a:t>
                      </a:r>
                    </a:p>
                    <a:p>
                      <a:pPr marL="7620" algn="ctr">
                        <a:lnSpc>
                          <a:spcPts val="1650"/>
                        </a:lnSpc>
                        <a:spcBef>
                          <a:spcPts val="5"/>
                        </a:spcBef>
                      </a:pPr>
                      <a:endParaRPr sz="2000" dirty="0"/>
                    </a:p>
                    <a:p>
                      <a:pPr marL="6985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endParaRPr lang="en-GB" sz="1400" dirty="0">
                        <a:solidFill>
                          <a:srgbClr val="231F20"/>
                        </a:solidFill>
                      </a:endParaRPr>
                    </a:p>
                    <a:p>
                      <a:pPr marL="6985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GB" sz="1400" dirty="0">
                          <a:solidFill>
                            <a:srgbClr val="231F20"/>
                          </a:solidFill>
                        </a:rPr>
                        <a:t>S</a:t>
                      </a:r>
                      <a:r>
                        <a:rPr sz="1400" dirty="0" err="1">
                          <a:solidFill>
                            <a:srgbClr val="231F20"/>
                          </a:solidFill>
                        </a:rPr>
                        <a:t>erved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lang="en-GB" sz="1400" dirty="0">
                          <a:solidFill>
                            <a:srgbClr val="231F20"/>
                          </a:solidFill>
                        </a:rPr>
                        <a:t> Spicy </a:t>
                      </a:r>
                      <a:r>
                        <a:rPr sz="1400" spc="-1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1400" spc="-15" dirty="0">
                          <a:solidFill>
                            <a:srgbClr val="231F20"/>
                          </a:solidFill>
                        </a:rPr>
                        <a:t>Rice 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&amp;</a:t>
                      </a:r>
                      <a:r>
                        <a:rPr sz="1400" spc="-1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spc="-10" dirty="0">
                          <a:solidFill>
                            <a:srgbClr val="231F20"/>
                          </a:solidFill>
                        </a:rPr>
                        <a:t>Sides</a:t>
                      </a:r>
                      <a:endParaRPr sz="14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Plus...</a:t>
                      </a:r>
                      <a:r>
                        <a:rPr sz="1400" b="1" spc="3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a Dessert of</a:t>
                      </a:r>
                      <a:r>
                        <a:rPr sz="1400" b="1" spc="-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the </a:t>
                      </a:r>
                      <a:r>
                        <a:rPr sz="1400" b="1" spc="-25" dirty="0">
                          <a:solidFill>
                            <a:srgbClr val="231F20"/>
                          </a:solidFill>
                        </a:rPr>
                        <a:t>day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500" dirty="0"/>
                    </a:p>
                    <a:p>
                      <a:pPr marL="7620" algn="ctr">
                        <a:lnSpc>
                          <a:spcPts val="1650"/>
                        </a:lnSpc>
                        <a:spcBef>
                          <a:spcPts val="5"/>
                        </a:spcBef>
                      </a:pPr>
                      <a:r>
                        <a:rPr sz="1500" dirty="0">
                          <a:solidFill>
                            <a:srgbClr val="231F20"/>
                          </a:solidFill>
                        </a:rPr>
                        <a:t>Choose</a:t>
                      </a:r>
                      <a:r>
                        <a:rPr sz="1500" spc="-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spc="-20" dirty="0">
                          <a:solidFill>
                            <a:srgbClr val="231F20"/>
                          </a:solidFill>
                        </a:rPr>
                        <a:t>from</a:t>
                      </a:r>
                      <a:endParaRPr lang="en-GB" sz="1500" spc="-20" dirty="0">
                        <a:solidFill>
                          <a:srgbClr val="231F20"/>
                        </a:solidFill>
                      </a:endParaRPr>
                    </a:p>
                    <a:p>
                      <a:pPr marL="7620" algn="ctr">
                        <a:lnSpc>
                          <a:spcPts val="1650"/>
                        </a:lnSpc>
                        <a:spcBef>
                          <a:spcPts val="5"/>
                        </a:spcBef>
                      </a:pPr>
                      <a:endParaRPr sz="1500" dirty="0"/>
                    </a:p>
                    <a:p>
                      <a:pPr marL="1619250" marR="570865" indent="-1033780" algn="ctr">
                        <a:lnSpc>
                          <a:spcPct val="150000"/>
                        </a:lnSpc>
                        <a:spcBef>
                          <a:spcPts val="250"/>
                        </a:spcBef>
                      </a:pP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Battered </a:t>
                      </a:r>
                      <a:r>
                        <a:rPr sz="2000" b="1" spc="-20" dirty="0">
                          <a:solidFill>
                            <a:srgbClr val="231F20"/>
                          </a:solidFill>
                        </a:rPr>
                        <a:t>Fish</a:t>
                      </a:r>
                      <a:r>
                        <a:rPr lang="en-GB" sz="2000" b="1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2000" b="0" spc="-20" dirty="0">
                          <a:solidFill>
                            <a:srgbClr val="231F20"/>
                          </a:solidFill>
                        </a:rPr>
                        <a:t>or</a:t>
                      </a:r>
                      <a:r>
                        <a:rPr lang="en-GB" sz="2000" b="1" spc="-20" baseline="0" dirty="0">
                          <a:solidFill>
                            <a:srgbClr val="231F20"/>
                          </a:solidFill>
                        </a:rPr>
                        <a:t> Fish Fingers</a:t>
                      </a:r>
                    </a:p>
                    <a:p>
                      <a:pPr marL="1619250" marR="570865" indent="-1033780" algn="ctr">
                        <a:lnSpc>
                          <a:spcPct val="150000"/>
                        </a:lnSpc>
                        <a:spcBef>
                          <a:spcPts val="250"/>
                        </a:spcBef>
                      </a:pPr>
                      <a:r>
                        <a:rPr lang="en-GB" sz="2000" b="1" spc="-20" baseline="0" dirty="0">
                          <a:solidFill>
                            <a:srgbClr val="231F20"/>
                          </a:solidFill>
                        </a:rPr>
                        <a:t>Or Moroccan Couscous</a:t>
                      </a:r>
                    </a:p>
                    <a:p>
                      <a:pPr marL="1619250" marR="570865" indent="-1033780">
                        <a:lnSpc>
                          <a:spcPts val="2000"/>
                        </a:lnSpc>
                        <a:spcBef>
                          <a:spcPts val="250"/>
                        </a:spcBef>
                      </a:pPr>
                      <a:endParaRPr lang="en-GB" sz="2000" b="1" spc="-20" baseline="0" dirty="0">
                        <a:solidFill>
                          <a:srgbClr val="231F20"/>
                        </a:solidFill>
                      </a:endParaRPr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GB" sz="1400" dirty="0">
                          <a:solidFill>
                            <a:srgbClr val="231F20"/>
                          </a:solidFill>
                        </a:rPr>
                        <a:t>S</a:t>
                      </a:r>
                      <a:r>
                        <a:rPr sz="1400" dirty="0" err="1">
                          <a:solidFill>
                            <a:srgbClr val="231F20"/>
                          </a:solidFill>
                        </a:rPr>
                        <a:t>erved</a:t>
                      </a:r>
                      <a:r>
                        <a:rPr sz="1400" spc="-1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sz="1400" spc="-1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Chips</a:t>
                      </a:r>
                      <a:r>
                        <a:rPr sz="1400" spc="-1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and</a:t>
                      </a:r>
                      <a:r>
                        <a:rPr sz="1400" spc="-1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spc="-25" dirty="0">
                          <a:solidFill>
                            <a:srgbClr val="231F20"/>
                          </a:solidFill>
                        </a:rPr>
                        <a:t>Veg</a:t>
                      </a:r>
                      <a:endParaRPr sz="14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Plus...</a:t>
                      </a:r>
                      <a:r>
                        <a:rPr sz="1400" b="1" spc="3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a Dessert of</a:t>
                      </a:r>
                      <a:r>
                        <a:rPr sz="1400" b="1" spc="-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the </a:t>
                      </a:r>
                      <a:r>
                        <a:rPr sz="1400" b="1" spc="-25" dirty="0">
                          <a:solidFill>
                            <a:srgbClr val="231F20"/>
                          </a:solidFill>
                        </a:rPr>
                        <a:t>day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3430"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lang="en-GB" sz="2000" b="1" spc="-10" dirty="0">
                          <a:solidFill>
                            <a:srgbClr val="231F20"/>
                          </a:solidFill>
                        </a:rPr>
                        <a:t> Pasta Bake </a:t>
                      </a:r>
                      <a:endParaRPr sz="2000" dirty="0"/>
                    </a:p>
                    <a:p>
                      <a:pPr marL="1195070">
                        <a:lnSpc>
                          <a:spcPct val="100000"/>
                        </a:lnSpc>
                      </a:pPr>
                      <a:r>
                        <a:rPr lang="en-GB" sz="1400" dirty="0">
                          <a:solidFill>
                            <a:srgbClr val="231F20"/>
                          </a:solidFill>
                        </a:rPr>
                        <a:t>       S</a:t>
                      </a:r>
                      <a:r>
                        <a:rPr sz="1400" dirty="0" err="1">
                          <a:solidFill>
                            <a:srgbClr val="231F20"/>
                          </a:solidFill>
                        </a:rPr>
                        <a:t>erved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1400" spc="-20" dirty="0">
                          <a:solidFill>
                            <a:srgbClr val="231F20"/>
                          </a:solidFill>
                        </a:rPr>
                        <a:t>Sides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74930" marB="0"/>
                </a:tc>
                <a:tc>
                  <a:txBody>
                    <a:bodyPr/>
                    <a:lstStyle/>
                    <a:p>
                      <a:pPr marL="53276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lang="en-GB" sz="2000" b="1" spc="-10" dirty="0">
                          <a:solidFill>
                            <a:srgbClr val="231F20"/>
                          </a:solidFill>
                        </a:rPr>
                        <a:t> Falafel</a:t>
                      </a:r>
                      <a:r>
                        <a:rPr lang="en-GB" sz="2000" b="1" spc="-10" baseline="0" dirty="0">
                          <a:solidFill>
                            <a:srgbClr val="231F20"/>
                          </a:solidFill>
                        </a:rPr>
                        <a:t> Sub</a:t>
                      </a:r>
                      <a:endParaRPr sz="2000" dirty="0"/>
                    </a:p>
                    <a:p>
                      <a:pPr marR="193040" algn="ctr">
                        <a:lnSpc>
                          <a:spcPct val="100000"/>
                        </a:lnSpc>
                      </a:pPr>
                      <a:r>
                        <a:rPr lang="en-GB" sz="1400" dirty="0">
                          <a:solidFill>
                            <a:srgbClr val="231F20"/>
                          </a:solidFill>
                        </a:rPr>
                        <a:t>           S</a:t>
                      </a:r>
                      <a:r>
                        <a:rPr sz="1400" dirty="0" err="1">
                          <a:solidFill>
                            <a:srgbClr val="231F20"/>
                          </a:solidFill>
                        </a:rPr>
                        <a:t>erved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spc="-10" dirty="0">
                          <a:solidFill>
                            <a:srgbClr val="231F20"/>
                          </a:solidFill>
                        </a:rPr>
                        <a:t>Wedges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74930" marB="0"/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lang="en-GB" sz="2000" b="1" spc="-10" dirty="0">
                          <a:solidFill>
                            <a:srgbClr val="231F20"/>
                          </a:solidFill>
                        </a:rPr>
                        <a:t>Sweet Chilli Noodles </a:t>
                      </a:r>
                      <a:endParaRPr lang="en-GB" sz="2000" dirty="0"/>
                    </a:p>
                    <a:p>
                      <a:pPr marL="1195070">
                        <a:lnSpc>
                          <a:spcPct val="100000"/>
                        </a:lnSpc>
                      </a:pPr>
                      <a:r>
                        <a:rPr lang="en-GB" sz="1400" dirty="0">
                          <a:solidFill>
                            <a:srgbClr val="231F20"/>
                          </a:solidFill>
                        </a:rPr>
                        <a:t>       Served</a:t>
                      </a:r>
                      <a:r>
                        <a:rPr lang="en-GB"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14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lang="en-GB" sz="1400" spc="-20" dirty="0">
                          <a:solidFill>
                            <a:srgbClr val="231F20"/>
                          </a:solidFill>
                        </a:rPr>
                        <a:t> Sides</a:t>
                      </a:r>
                      <a:endParaRPr lang="en-GB" sz="1400" dirty="0">
                        <a:latin typeface="Arial"/>
                        <a:cs typeface="Arial"/>
                      </a:endParaRPr>
                    </a:p>
                    <a:p>
                      <a:pPr marL="698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7493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9750">
                <a:tc gridSpan="3">
                  <a:txBody>
                    <a:bodyPr/>
                    <a:lstStyle/>
                    <a:p>
                      <a:pPr marL="469265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3000" b="1" spc="82" baseline="-5555" dirty="0">
                          <a:solidFill>
                            <a:srgbClr val="231F20"/>
                          </a:solidFill>
                        </a:rPr>
                        <a:t>JACKETS</a:t>
                      </a:r>
                      <a:r>
                        <a:rPr sz="3000" b="1" spc="434" baseline="-555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Served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a</a:t>
                      </a:r>
                      <a:r>
                        <a:rPr sz="1500" b="1" spc="15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selection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of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toppings</a:t>
                      </a:r>
                      <a:r>
                        <a:rPr sz="1500" b="1" spc="15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including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Grated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Cheddar,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Tuna</a:t>
                      </a:r>
                      <a:r>
                        <a:rPr sz="1500" b="1" spc="15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Mayonnaise,</a:t>
                      </a:r>
                      <a:r>
                        <a:rPr sz="1500" b="1" spc="15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Baked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Beans,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+</a:t>
                      </a:r>
                      <a:r>
                        <a:rPr sz="1500" b="1" spc="15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daily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hot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spc="-10" dirty="0">
                          <a:solidFill>
                            <a:srgbClr val="231F20"/>
                          </a:solidFill>
                        </a:rPr>
                        <a:t>specials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7493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9750">
                <a:tc gridSpan="3">
                  <a:txBody>
                    <a:bodyPr/>
                    <a:lstStyle/>
                    <a:p>
                      <a:pPr marL="10795" algn="ctr">
                        <a:lnSpc>
                          <a:spcPct val="100000"/>
                        </a:lnSpc>
                        <a:spcBef>
                          <a:spcPts val="1015"/>
                        </a:spcBef>
                        <a:tabLst>
                          <a:tab pos="1551940" algn="l"/>
                          <a:tab pos="3943350" algn="l"/>
                          <a:tab pos="5960745" algn="l"/>
                          <a:tab pos="8463280" algn="l"/>
                          <a:tab pos="9990455" algn="l"/>
                        </a:tabLst>
                      </a:pP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F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R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E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S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50" dirty="0">
                          <a:solidFill>
                            <a:srgbClr val="231F20"/>
                          </a:solidFill>
                        </a:rPr>
                        <a:t>H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	S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E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A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S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O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N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A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50" dirty="0">
                          <a:solidFill>
                            <a:srgbClr val="231F20"/>
                          </a:solidFill>
                        </a:rPr>
                        <a:t>L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	V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E</a:t>
                      </a:r>
                      <a:r>
                        <a:rPr sz="2000" b="1" spc="23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G</a:t>
                      </a:r>
                      <a:r>
                        <a:rPr sz="2000" b="1" spc="23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G</a:t>
                      </a:r>
                      <a:r>
                        <a:rPr sz="2000" b="1" spc="23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I</a:t>
                      </a:r>
                      <a:r>
                        <a:rPr sz="2000" b="1" spc="23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E</a:t>
                      </a:r>
                      <a:r>
                        <a:rPr sz="2000" b="1" spc="23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50" dirty="0">
                          <a:solidFill>
                            <a:srgbClr val="231F20"/>
                          </a:solidFill>
                        </a:rPr>
                        <a:t>S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	A</a:t>
                      </a:r>
                      <a:r>
                        <a:rPr sz="2000" b="1" spc="8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V</a:t>
                      </a:r>
                      <a:r>
                        <a:rPr sz="2000" b="1" spc="8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A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I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L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A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B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L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50" dirty="0">
                          <a:solidFill>
                            <a:srgbClr val="231F20"/>
                          </a:solidFill>
                        </a:rPr>
                        <a:t>E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	E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V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E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R</a:t>
                      </a:r>
                      <a:r>
                        <a:rPr sz="2000" b="1" spc="16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50" dirty="0">
                          <a:solidFill>
                            <a:srgbClr val="231F20"/>
                          </a:solidFill>
                        </a:rPr>
                        <a:t>Y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	D</a:t>
                      </a:r>
                      <a:r>
                        <a:rPr sz="2000" b="1" spc="2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A</a:t>
                      </a:r>
                      <a:r>
                        <a:rPr sz="2000" b="1" spc="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50" dirty="0">
                          <a:solidFill>
                            <a:srgbClr val="231F20"/>
                          </a:solidFill>
                        </a:rPr>
                        <a:t>Y</a:t>
                      </a:r>
                      <a:endParaRPr sz="2000" dirty="0">
                        <a:latin typeface="Arial"/>
                        <a:cs typeface="Arial"/>
                      </a:endParaRPr>
                    </a:p>
                  </a:txBody>
                  <a:tcPr marL="0" marR="0" marT="12890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60446" y="5944503"/>
            <a:ext cx="310413" cy="422482"/>
          </a:xfrm>
          <a:prstGeom prst="rect">
            <a:avLst/>
          </a:prstGeom>
        </p:spPr>
      </p:pic>
      <p:grpSp>
        <p:nvGrpSpPr>
          <p:cNvPr id="27" name="object 27"/>
          <p:cNvGrpSpPr/>
          <p:nvPr/>
        </p:nvGrpSpPr>
        <p:grpSpPr>
          <a:xfrm rot="19508483">
            <a:off x="4756407" y="1659967"/>
            <a:ext cx="2181860" cy="508634"/>
            <a:chOff x="6457236" y="1235444"/>
            <a:chExt cx="2181860" cy="508634"/>
          </a:xfrm>
        </p:grpSpPr>
        <p:sp>
          <p:nvSpPr>
            <p:cNvPr id="28" name="object 28"/>
            <p:cNvSpPr/>
            <p:nvPr/>
          </p:nvSpPr>
          <p:spPr>
            <a:xfrm>
              <a:off x="6457236" y="1235444"/>
              <a:ext cx="2181860" cy="508634"/>
            </a:xfrm>
            <a:custGeom>
              <a:avLst/>
              <a:gdLst/>
              <a:ahLst/>
              <a:cxnLst/>
              <a:rect l="l" t="t" r="r" b="b"/>
              <a:pathLst>
                <a:path w="2181859" h="508635">
                  <a:moveTo>
                    <a:pt x="2156523" y="0"/>
                  </a:moveTo>
                  <a:lnTo>
                    <a:pt x="0" y="150799"/>
                  </a:lnTo>
                  <a:lnTo>
                    <a:pt x="25006" y="508368"/>
                  </a:lnTo>
                  <a:lnTo>
                    <a:pt x="2181529" y="357568"/>
                  </a:lnTo>
                  <a:lnTo>
                    <a:pt x="2156523" y="0"/>
                  </a:lnTo>
                  <a:close/>
                </a:path>
              </a:pathLst>
            </a:custGeom>
            <a:solidFill>
              <a:srgbClr val="F15F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6558528" y="1315260"/>
              <a:ext cx="1993900" cy="343535"/>
            </a:xfrm>
            <a:custGeom>
              <a:avLst/>
              <a:gdLst/>
              <a:ahLst/>
              <a:cxnLst/>
              <a:rect l="l" t="t" r="r" b="b"/>
              <a:pathLst>
                <a:path w="1993900" h="343535">
                  <a:moveTo>
                    <a:pt x="50342" y="127469"/>
                  </a:moveTo>
                  <a:lnTo>
                    <a:pt x="0" y="130987"/>
                  </a:lnTo>
                  <a:lnTo>
                    <a:pt x="14846" y="343268"/>
                  </a:lnTo>
                  <a:lnTo>
                    <a:pt x="60642" y="340067"/>
                  </a:lnTo>
                  <a:lnTo>
                    <a:pt x="51015" y="202387"/>
                  </a:lnTo>
                  <a:lnTo>
                    <a:pt x="104505" y="202387"/>
                  </a:lnTo>
                  <a:lnTo>
                    <a:pt x="50342" y="127469"/>
                  </a:lnTo>
                  <a:close/>
                </a:path>
                <a:path w="1993900" h="343535">
                  <a:moveTo>
                    <a:pt x="217661" y="193078"/>
                  </a:moveTo>
                  <a:lnTo>
                    <a:pt x="171030" y="193078"/>
                  </a:lnTo>
                  <a:lnTo>
                    <a:pt x="180733" y="331673"/>
                  </a:lnTo>
                  <a:lnTo>
                    <a:pt x="227126" y="328421"/>
                  </a:lnTo>
                  <a:lnTo>
                    <a:pt x="217661" y="193078"/>
                  </a:lnTo>
                  <a:close/>
                </a:path>
                <a:path w="1993900" h="343535">
                  <a:moveTo>
                    <a:pt x="104505" y="202387"/>
                  </a:moveTo>
                  <a:lnTo>
                    <a:pt x="51015" y="202387"/>
                  </a:lnTo>
                  <a:lnTo>
                    <a:pt x="116420" y="288010"/>
                  </a:lnTo>
                  <a:lnTo>
                    <a:pt x="117597" y="288010"/>
                  </a:lnTo>
                  <a:lnTo>
                    <a:pt x="159629" y="213334"/>
                  </a:lnTo>
                  <a:lnTo>
                    <a:pt x="112420" y="213334"/>
                  </a:lnTo>
                  <a:lnTo>
                    <a:pt x="104505" y="202387"/>
                  </a:lnTo>
                  <a:close/>
                </a:path>
                <a:path w="1993900" h="343535">
                  <a:moveTo>
                    <a:pt x="212280" y="116141"/>
                  </a:moveTo>
                  <a:lnTo>
                    <a:pt x="161937" y="119659"/>
                  </a:lnTo>
                  <a:lnTo>
                    <a:pt x="112420" y="213334"/>
                  </a:lnTo>
                  <a:lnTo>
                    <a:pt x="159629" y="213334"/>
                  </a:lnTo>
                  <a:lnTo>
                    <a:pt x="171030" y="193078"/>
                  </a:lnTo>
                  <a:lnTo>
                    <a:pt x="217661" y="193078"/>
                  </a:lnTo>
                  <a:lnTo>
                    <a:pt x="212280" y="116141"/>
                  </a:lnTo>
                  <a:close/>
                </a:path>
                <a:path w="1993900" h="343535">
                  <a:moveTo>
                    <a:pt x="444576" y="99898"/>
                  </a:moveTo>
                  <a:lnTo>
                    <a:pt x="284454" y="111099"/>
                  </a:lnTo>
                  <a:lnTo>
                    <a:pt x="299300" y="323380"/>
                  </a:lnTo>
                  <a:lnTo>
                    <a:pt x="460933" y="312077"/>
                  </a:lnTo>
                  <a:lnTo>
                    <a:pt x="458589" y="278587"/>
                  </a:lnTo>
                  <a:lnTo>
                    <a:pt x="342798" y="278587"/>
                  </a:lnTo>
                  <a:lnTo>
                    <a:pt x="339674" y="234010"/>
                  </a:lnTo>
                  <a:lnTo>
                    <a:pt x="439750" y="227012"/>
                  </a:lnTo>
                  <a:lnTo>
                    <a:pt x="437331" y="192455"/>
                  </a:lnTo>
                  <a:lnTo>
                    <a:pt x="336765" y="192455"/>
                  </a:lnTo>
                  <a:lnTo>
                    <a:pt x="333755" y="149402"/>
                  </a:lnTo>
                  <a:lnTo>
                    <a:pt x="447484" y="141452"/>
                  </a:lnTo>
                  <a:lnTo>
                    <a:pt x="444576" y="99898"/>
                  </a:lnTo>
                  <a:close/>
                </a:path>
                <a:path w="1993900" h="343535">
                  <a:moveTo>
                    <a:pt x="458025" y="270522"/>
                  </a:moveTo>
                  <a:lnTo>
                    <a:pt x="342798" y="278587"/>
                  </a:lnTo>
                  <a:lnTo>
                    <a:pt x="458589" y="278587"/>
                  </a:lnTo>
                  <a:lnTo>
                    <a:pt x="458025" y="270522"/>
                  </a:lnTo>
                  <a:close/>
                </a:path>
                <a:path w="1993900" h="343535">
                  <a:moveTo>
                    <a:pt x="436841" y="185458"/>
                  </a:moveTo>
                  <a:lnTo>
                    <a:pt x="336765" y="192455"/>
                  </a:lnTo>
                  <a:lnTo>
                    <a:pt x="437331" y="192455"/>
                  </a:lnTo>
                  <a:lnTo>
                    <a:pt x="436841" y="185458"/>
                  </a:lnTo>
                  <a:close/>
                </a:path>
                <a:path w="1993900" h="343535">
                  <a:moveTo>
                    <a:pt x="624611" y="85788"/>
                  </a:moveTo>
                  <a:lnTo>
                    <a:pt x="581545" y="88798"/>
                  </a:lnTo>
                  <a:lnTo>
                    <a:pt x="505510" y="308952"/>
                  </a:lnTo>
                  <a:lnTo>
                    <a:pt x="553123" y="305625"/>
                  </a:lnTo>
                  <a:lnTo>
                    <a:pt x="569201" y="256654"/>
                  </a:lnTo>
                  <a:lnTo>
                    <a:pt x="658964" y="250380"/>
                  </a:lnTo>
                  <a:lnTo>
                    <a:pt x="708655" y="250380"/>
                  </a:lnTo>
                  <a:lnTo>
                    <a:pt x="690206" y="214248"/>
                  </a:lnTo>
                  <a:lnTo>
                    <a:pt x="583006" y="214248"/>
                  </a:lnTo>
                  <a:lnTo>
                    <a:pt x="606386" y="143433"/>
                  </a:lnTo>
                  <a:lnTo>
                    <a:pt x="654046" y="143433"/>
                  </a:lnTo>
                  <a:lnTo>
                    <a:pt x="624611" y="85788"/>
                  </a:lnTo>
                  <a:close/>
                </a:path>
                <a:path w="1993900" h="343535">
                  <a:moveTo>
                    <a:pt x="708655" y="250380"/>
                  </a:moveTo>
                  <a:lnTo>
                    <a:pt x="658964" y="250380"/>
                  </a:lnTo>
                  <a:lnTo>
                    <a:pt x="681710" y="296633"/>
                  </a:lnTo>
                  <a:lnTo>
                    <a:pt x="730529" y="293217"/>
                  </a:lnTo>
                  <a:lnTo>
                    <a:pt x="708655" y="250380"/>
                  </a:lnTo>
                  <a:close/>
                </a:path>
                <a:path w="1993900" h="343535">
                  <a:moveTo>
                    <a:pt x="654046" y="143433"/>
                  </a:moveTo>
                  <a:lnTo>
                    <a:pt x="606386" y="143433"/>
                  </a:lnTo>
                  <a:lnTo>
                    <a:pt x="639406" y="210299"/>
                  </a:lnTo>
                  <a:lnTo>
                    <a:pt x="583006" y="214248"/>
                  </a:lnTo>
                  <a:lnTo>
                    <a:pt x="690206" y="214248"/>
                  </a:lnTo>
                  <a:lnTo>
                    <a:pt x="654046" y="143433"/>
                  </a:lnTo>
                  <a:close/>
                </a:path>
                <a:path w="1993900" h="343535">
                  <a:moveTo>
                    <a:pt x="816368" y="73901"/>
                  </a:moveTo>
                  <a:lnTo>
                    <a:pt x="769670" y="77165"/>
                  </a:lnTo>
                  <a:lnTo>
                    <a:pt x="784504" y="289445"/>
                  </a:lnTo>
                  <a:lnTo>
                    <a:pt x="937044" y="278777"/>
                  </a:lnTo>
                  <a:lnTo>
                    <a:pt x="934601" y="243725"/>
                  </a:lnTo>
                  <a:lnTo>
                    <a:pt x="828243" y="243725"/>
                  </a:lnTo>
                  <a:lnTo>
                    <a:pt x="816368" y="73901"/>
                  </a:lnTo>
                  <a:close/>
                </a:path>
                <a:path w="1993900" h="343535">
                  <a:moveTo>
                    <a:pt x="934084" y="236321"/>
                  </a:moveTo>
                  <a:lnTo>
                    <a:pt x="828243" y="243725"/>
                  </a:lnTo>
                  <a:lnTo>
                    <a:pt x="934601" y="243725"/>
                  </a:lnTo>
                  <a:lnTo>
                    <a:pt x="934084" y="236321"/>
                  </a:lnTo>
                  <a:close/>
                </a:path>
                <a:path w="1993900" h="343535">
                  <a:moveTo>
                    <a:pt x="1173594" y="48920"/>
                  </a:moveTo>
                  <a:lnTo>
                    <a:pt x="1090802" y="54711"/>
                  </a:lnTo>
                  <a:lnTo>
                    <a:pt x="1105649" y="266992"/>
                  </a:lnTo>
                  <a:lnTo>
                    <a:pt x="1188440" y="261200"/>
                  </a:lnTo>
                  <a:lnTo>
                    <a:pt x="1233639" y="249819"/>
                  </a:lnTo>
                  <a:lnTo>
                    <a:pt x="1267718" y="224843"/>
                  </a:lnTo>
                  <a:lnTo>
                    <a:pt x="1269642" y="221576"/>
                  </a:lnTo>
                  <a:lnTo>
                    <a:pt x="1149400" y="221576"/>
                  </a:lnTo>
                  <a:lnTo>
                    <a:pt x="1140485" y="93957"/>
                  </a:lnTo>
                  <a:lnTo>
                    <a:pt x="1140459" y="93598"/>
                  </a:lnTo>
                  <a:lnTo>
                    <a:pt x="1176540" y="91071"/>
                  </a:lnTo>
                  <a:lnTo>
                    <a:pt x="1271124" y="91071"/>
                  </a:lnTo>
                  <a:lnTo>
                    <a:pt x="1257146" y="73594"/>
                  </a:lnTo>
                  <a:lnTo>
                    <a:pt x="1219936" y="53810"/>
                  </a:lnTo>
                  <a:lnTo>
                    <a:pt x="1173594" y="48920"/>
                  </a:lnTo>
                  <a:close/>
                </a:path>
                <a:path w="1993900" h="343535">
                  <a:moveTo>
                    <a:pt x="1271124" y="91071"/>
                  </a:moveTo>
                  <a:lnTo>
                    <a:pt x="1176540" y="91071"/>
                  </a:lnTo>
                  <a:lnTo>
                    <a:pt x="1202990" y="93957"/>
                  </a:lnTo>
                  <a:lnTo>
                    <a:pt x="1224118" y="105725"/>
                  </a:lnTo>
                  <a:lnTo>
                    <a:pt x="1238573" y="125045"/>
                  </a:lnTo>
                  <a:lnTo>
                    <a:pt x="1245006" y="150583"/>
                  </a:lnTo>
                  <a:lnTo>
                    <a:pt x="1245044" y="151193"/>
                  </a:lnTo>
                  <a:lnTo>
                    <a:pt x="1242222" y="177285"/>
                  </a:lnTo>
                  <a:lnTo>
                    <a:pt x="1230585" y="198223"/>
                  </a:lnTo>
                  <a:lnTo>
                    <a:pt x="1211290" y="212610"/>
                  </a:lnTo>
                  <a:lnTo>
                    <a:pt x="1185494" y="219049"/>
                  </a:lnTo>
                  <a:lnTo>
                    <a:pt x="1149400" y="221576"/>
                  </a:lnTo>
                  <a:lnTo>
                    <a:pt x="1269642" y="221576"/>
                  </a:lnTo>
                  <a:lnTo>
                    <a:pt x="1288508" y="189538"/>
                  </a:lnTo>
                  <a:lnTo>
                    <a:pt x="1293837" y="147167"/>
                  </a:lnTo>
                  <a:lnTo>
                    <a:pt x="1293787" y="146570"/>
                  </a:lnTo>
                  <a:lnTo>
                    <a:pt x="1282701" y="105725"/>
                  </a:lnTo>
                  <a:lnTo>
                    <a:pt x="1282627" y="105454"/>
                  </a:lnTo>
                  <a:lnTo>
                    <a:pt x="1271124" y="91071"/>
                  </a:lnTo>
                  <a:close/>
                </a:path>
                <a:path w="1993900" h="343535">
                  <a:moveTo>
                    <a:pt x="1421678" y="166852"/>
                  </a:moveTo>
                  <a:lnTo>
                    <a:pt x="1374139" y="166852"/>
                  </a:lnTo>
                  <a:lnTo>
                    <a:pt x="1377124" y="209613"/>
                  </a:lnTo>
                  <a:lnTo>
                    <a:pt x="1354607" y="218808"/>
                  </a:lnTo>
                  <a:lnTo>
                    <a:pt x="1356753" y="249427"/>
                  </a:lnTo>
                  <a:lnTo>
                    <a:pt x="1519300" y="238061"/>
                  </a:lnTo>
                  <a:lnTo>
                    <a:pt x="1516921" y="204177"/>
                  </a:lnTo>
                  <a:lnTo>
                    <a:pt x="1424279" y="204177"/>
                  </a:lnTo>
                  <a:lnTo>
                    <a:pt x="1421790" y="168465"/>
                  </a:lnTo>
                  <a:lnTo>
                    <a:pt x="1421678" y="166852"/>
                  </a:lnTo>
                  <a:close/>
                </a:path>
                <a:path w="1993900" h="343535">
                  <a:moveTo>
                    <a:pt x="1516468" y="197738"/>
                  </a:moveTo>
                  <a:lnTo>
                    <a:pt x="1424279" y="204177"/>
                  </a:lnTo>
                  <a:lnTo>
                    <a:pt x="1516921" y="204177"/>
                  </a:lnTo>
                  <a:lnTo>
                    <a:pt x="1516468" y="197738"/>
                  </a:lnTo>
                  <a:close/>
                </a:path>
                <a:path w="1993900" h="343535">
                  <a:moveTo>
                    <a:pt x="1436611" y="27482"/>
                  </a:moveTo>
                  <a:lnTo>
                    <a:pt x="1394066" y="41643"/>
                  </a:lnTo>
                  <a:lnTo>
                    <a:pt x="1372299" y="73825"/>
                  </a:lnTo>
                  <a:lnTo>
                    <a:pt x="1369720" y="103771"/>
                  </a:lnTo>
                  <a:lnTo>
                    <a:pt x="1371447" y="128333"/>
                  </a:lnTo>
                  <a:lnTo>
                    <a:pt x="1348397" y="129946"/>
                  </a:lnTo>
                  <a:lnTo>
                    <a:pt x="1350976" y="166852"/>
                  </a:lnTo>
                  <a:lnTo>
                    <a:pt x="1351089" y="168465"/>
                  </a:lnTo>
                  <a:lnTo>
                    <a:pt x="1374139" y="166852"/>
                  </a:lnTo>
                  <a:lnTo>
                    <a:pt x="1421678" y="166852"/>
                  </a:lnTo>
                  <a:lnTo>
                    <a:pt x="1421447" y="163537"/>
                  </a:lnTo>
                  <a:lnTo>
                    <a:pt x="1490586" y="158711"/>
                  </a:lnTo>
                  <a:lnTo>
                    <a:pt x="1488232" y="125031"/>
                  </a:lnTo>
                  <a:lnTo>
                    <a:pt x="1418755" y="125031"/>
                  </a:lnTo>
                  <a:lnTo>
                    <a:pt x="1416443" y="91973"/>
                  </a:lnTo>
                  <a:lnTo>
                    <a:pt x="1418920" y="83883"/>
                  </a:lnTo>
                  <a:lnTo>
                    <a:pt x="1427657" y="73825"/>
                  </a:lnTo>
                  <a:lnTo>
                    <a:pt x="1432752" y="71417"/>
                  </a:lnTo>
                  <a:lnTo>
                    <a:pt x="1431444" y="71417"/>
                  </a:lnTo>
                  <a:lnTo>
                    <a:pt x="1440256" y="70802"/>
                  </a:lnTo>
                  <a:lnTo>
                    <a:pt x="1492998" y="70802"/>
                  </a:lnTo>
                  <a:lnTo>
                    <a:pt x="1507286" y="57581"/>
                  </a:lnTo>
                  <a:lnTo>
                    <a:pt x="1494338" y="44654"/>
                  </a:lnTo>
                  <a:lnTo>
                    <a:pt x="1478924" y="34688"/>
                  </a:lnTo>
                  <a:lnTo>
                    <a:pt x="1459868" y="28544"/>
                  </a:lnTo>
                  <a:lnTo>
                    <a:pt x="1436611" y="27482"/>
                  </a:lnTo>
                  <a:close/>
                </a:path>
                <a:path w="1993900" h="343535">
                  <a:moveTo>
                    <a:pt x="1487893" y="120192"/>
                  </a:moveTo>
                  <a:lnTo>
                    <a:pt x="1418755" y="125031"/>
                  </a:lnTo>
                  <a:lnTo>
                    <a:pt x="1488232" y="125031"/>
                  </a:lnTo>
                  <a:lnTo>
                    <a:pt x="1487893" y="120192"/>
                  </a:lnTo>
                  <a:close/>
                </a:path>
                <a:path w="1993900" h="343535">
                  <a:moveTo>
                    <a:pt x="1492998" y="70802"/>
                  </a:moveTo>
                  <a:lnTo>
                    <a:pt x="1440256" y="70802"/>
                  </a:lnTo>
                  <a:lnTo>
                    <a:pt x="1449413" y="71417"/>
                  </a:lnTo>
                  <a:lnTo>
                    <a:pt x="1457698" y="74609"/>
                  </a:lnTo>
                  <a:lnTo>
                    <a:pt x="1465646" y="80339"/>
                  </a:lnTo>
                  <a:lnTo>
                    <a:pt x="1473796" y="88569"/>
                  </a:lnTo>
                  <a:lnTo>
                    <a:pt x="1492998" y="70802"/>
                  </a:lnTo>
                  <a:close/>
                </a:path>
                <a:path w="1993900" h="343535">
                  <a:moveTo>
                    <a:pt x="1681441" y="11887"/>
                  </a:moveTo>
                  <a:lnTo>
                    <a:pt x="1638388" y="14897"/>
                  </a:lnTo>
                  <a:lnTo>
                    <a:pt x="1562353" y="235051"/>
                  </a:lnTo>
                  <a:lnTo>
                    <a:pt x="1609966" y="231724"/>
                  </a:lnTo>
                  <a:lnTo>
                    <a:pt x="1626044" y="182752"/>
                  </a:lnTo>
                  <a:lnTo>
                    <a:pt x="1715808" y="176479"/>
                  </a:lnTo>
                  <a:lnTo>
                    <a:pt x="1765496" y="176479"/>
                  </a:lnTo>
                  <a:lnTo>
                    <a:pt x="1747044" y="140347"/>
                  </a:lnTo>
                  <a:lnTo>
                    <a:pt x="1639849" y="140347"/>
                  </a:lnTo>
                  <a:lnTo>
                    <a:pt x="1663230" y="69532"/>
                  </a:lnTo>
                  <a:lnTo>
                    <a:pt x="1710880" y="69532"/>
                  </a:lnTo>
                  <a:lnTo>
                    <a:pt x="1681441" y="11887"/>
                  </a:lnTo>
                  <a:close/>
                </a:path>
                <a:path w="1993900" h="343535">
                  <a:moveTo>
                    <a:pt x="1765496" y="176479"/>
                  </a:moveTo>
                  <a:lnTo>
                    <a:pt x="1715808" y="176479"/>
                  </a:lnTo>
                  <a:lnTo>
                    <a:pt x="1738553" y="222732"/>
                  </a:lnTo>
                  <a:lnTo>
                    <a:pt x="1787372" y="219316"/>
                  </a:lnTo>
                  <a:lnTo>
                    <a:pt x="1765496" y="176479"/>
                  </a:lnTo>
                  <a:close/>
                </a:path>
                <a:path w="1993900" h="343535">
                  <a:moveTo>
                    <a:pt x="1710880" y="69532"/>
                  </a:moveTo>
                  <a:lnTo>
                    <a:pt x="1663230" y="69532"/>
                  </a:lnTo>
                  <a:lnTo>
                    <a:pt x="1696250" y="136397"/>
                  </a:lnTo>
                  <a:lnTo>
                    <a:pt x="1639849" y="140347"/>
                  </a:lnTo>
                  <a:lnTo>
                    <a:pt x="1747044" y="140347"/>
                  </a:lnTo>
                  <a:lnTo>
                    <a:pt x="1710880" y="69532"/>
                  </a:lnTo>
                  <a:close/>
                </a:path>
                <a:path w="1993900" h="343535">
                  <a:moveTo>
                    <a:pt x="1873211" y="0"/>
                  </a:moveTo>
                  <a:lnTo>
                    <a:pt x="1826514" y="3263"/>
                  </a:lnTo>
                  <a:lnTo>
                    <a:pt x="1841347" y="215544"/>
                  </a:lnTo>
                  <a:lnTo>
                    <a:pt x="1993887" y="204876"/>
                  </a:lnTo>
                  <a:lnTo>
                    <a:pt x="1991433" y="169824"/>
                  </a:lnTo>
                  <a:lnTo>
                    <a:pt x="1885086" y="169824"/>
                  </a:lnTo>
                  <a:lnTo>
                    <a:pt x="1873211" y="0"/>
                  </a:lnTo>
                  <a:close/>
                </a:path>
                <a:path w="1993900" h="343535">
                  <a:moveTo>
                    <a:pt x="1990915" y="162420"/>
                  </a:moveTo>
                  <a:lnTo>
                    <a:pt x="1885086" y="169824"/>
                  </a:lnTo>
                  <a:lnTo>
                    <a:pt x="1991433" y="169824"/>
                  </a:lnTo>
                  <a:lnTo>
                    <a:pt x="1990915" y="16242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2" name="object 42"/>
          <p:cNvSpPr txBox="1"/>
          <p:nvPr/>
        </p:nvSpPr>
        <p:spPr>
          <a:xfrm>
            <a:off x="4238299" y="9324856"/>
            <a:ext cx="1726564" cy="10325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10"/>
              </a:lnSpc>
            </a:pPr>
            <a:r>
              <a:rPr sz="1350" b="1" spc="-20" dirty="0">
                <a:solidFill>
                  <a:srgbClr val="231F20"/>
                </a:solidFill>
                <a:latin typeface="Arial"/>
                <a:cs typeface="Arial"/>
              </a:rPr>
              <a:t>Plant</a:t>
            </a:r>
            <a:r>
              <a:rPr sz="1350" b="1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50" b="1" spc="-10" dirty="0">
                <a:solidFill>
                  <a:srgbClr val="231F20"/>
                </a:solidFill>
                <a:latin typeface="Arial"/>
                <a:cs typeface="Arial"/>
              </a:rPr>
              <a:t>Based</a:t>
            </a:r>
            <a:endParaRPr sz="1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80"/>
              </a:spcBef>
            </a:pPr>
            <a:r>
              <a:rPr sz="1350" b="1" spc="-10" dirty="0">
                <a:solidFill>
                  <a:srgbClr val="231F20"/>
                </a:solidFill>
                <a:latin typeface="Arial"/>
                <a:cs typeface="Arial"/>
              </a:rPr>
              <a:t>Vegetarian</a:t>
            </a:r>
            <a:endParaRPr sz="1350">
              <a:latin typeface="Arial"/>
              <a:cs typeface="Arial"/>
            </a:endParaRPr>
          </a:p>
          <a:p>
            <a:pPr marL="12700" marR="5080">
              <a:lnSpc>
                <a:spcPts val="2100"/>
              </a:lnSpc>
              <a:spcBef>
                <a:spcPts val="20"/>
              </a:spcBef>
            </a:pPr>
            <a:r>
              <a:rPr sz="1350" b="1" spc="-20" dirty="0">
                <a:solidFill>
                  <a:srgbClr val="231F20"/>
                </a:solidFill>
                <a:latin typeface="Arial"/>
                <a:cs typeface="Arial"/>
              </a:rPr>
              <a:t>Halal</a:t>
            </a:r>
            <a:r>
              <a:rPr sz="1350" b="1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50" b="1" spc="-20" dirty="0">
                <a:solidFill>
                  <a:srgbClr val="231F20"/>
                </a:solidFill>
                <a:latin typeface="Arial"/>
                <a:cs typeface="Arial"/>
              </a:rPr>
              <a:t>option</a:t>
            </a:r>
            <a:r>
              <a:rPr sz="1350" b="1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50" b="1" spc="-25" dirty="0">
                <a:solidFill>
                  <a:srgbClr val="231F20"/>
                </a:solidFill>
                <a:latin typeface="Arial"/>
                <a:cs typeface="Arial"/>
              </a:rPr>
              <a:t>available </a:t>
            </a:r>
            <a:r>
              <a:rPr sz="1350" b="1" dirty="0">
                <a:solidFill>
                  <a:srgbClr val="231F20"/>
                </a:solidFill>
                <a:latin typeface="Arial"/>
                <a:cs typeface="Arial"/>
              </a:rPr>
              <a:t>Low</a:t>
            </a:r>
            <a:r>
              <a:rPr sz="1350" b="1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50" b="1" spc="-10" dirty="0">
                <a:solidFill>
                  <a:srgbClr val="231F20"/>
                </a:solidFill>
                <a:latin typeface="Arial"/>
                <a:cs typeface="Arial"/>
              </a:rPr>
              <a:t>Carbon</a:t>
            </a:r>
            <a:endParaRPr sz="135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217405" y="9346811"/>
            <a:ext cx="2308860" cy="7537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15"/>
              </a:lnSpc>
            </a:pP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Low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carbon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meals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have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least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38%</a:t>
            </a:r>
            <a:endParaRPr sz="1100">
              <a:latin typeface="Arial"/>
              <a:cs typeface="Arial"/>
            </a:endParaRPr>
          </a:p>
          <a:p>
            <a:pPr marL="12700" marR="5080">
              <a:lnSpc>
                <a:spcPct val="113700"/>
              </a:lnSpc>
            </a:pP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lower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carbon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emissions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then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average</a:t>
            </a:r>
            <a:r>
              <a:rPr sz="11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meal.</a:t>
            </a:r>
            <a:r>
              <a:rPr sz="11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Learn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more</a:t>
            </a:r>
            <a:r>
              <a:rPr sz="11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about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this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calculation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 at</a:t>
            </a:r>
            <a:r>
              <a:rPr sz="1100" spc="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b="1" spc="-10" dirty="0">
                <a:solidFill>
                  <a:srgbClr val="231F20"/>
                </a:solidFill>
                <a:latin typeface="Arial"/>
                <a:cs typeface="Arial"/>
                <a:hlinkClick r:id="rId3"/>
              </a:rPr>
              <a:t>www.eatcoolfood.org</a:t>
            </a:r>
            <a:endParaRPr sz="1100">
              <a:latin typeface="Arial"/>
              <a:cs typeface="Arial"/>
            </a:endParaRPr>
          </a:p>
        </p:txBody>
      </p:sp>
      <p:sp>
        <p:nvSpPr>
          <p:cNvPr id="44" name="object 44"/>
          <p:cNvSpPr txBox="1">
            <a:spLocks noGrp="1"/>
          </p:cNvSpPr>
          <p:nvPr>
            <p:ph type="sldNum" sz="quarter" idx="12"/>
          </p:nvPr>
        </p:nvSpPr>
        <p:spPr>
          <a:xfrm>
            <a:off x="10839450" y="9108073"/>
            <a:ext cx="3590614" cy="11319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200000"/>
              </a:lnSpc>
            </a:pPr>
            <a:r>
              <a:rPr spc="-20" dirty="0"/>
              <a:t>Week</a:t>
            </a:r>
            <a:r>
              <a:rPr spc="-50" dirty="0"/>
              <a:t> </a:t>
            </a:r>
            <a:fld id="{81D60167-4931-47E6-BA6A-407CBD079E47}" type="slidenum">
              <a:rPr spc="-50" dirty="0"/>
              <a:pPr marL="12700">
                <a:lnSpc>
                  <a:spcPct val="200000"/>
                </a:lnSpc>
              </a:pPr>
              <a:t>2</a:t>
            </a:fld>
            <a:endParaRPr spc="-50" dirty="0"/>
          </a:p>
        </p:txBody>
      </p:sp>
      <p:pic>
        <p:nvPicPr>
          <p:cNvPr id="21" name="Picture 20" descr="A green and black sign with white text&#10;&#10;AI-generated content may be incorrect.">
            <a:extLst>
              <a:ext uri="{FF2B5EF4-FFF2-40B4-BE49-F238E27FC236}">
                <a16:creationId xmlns:a16="http://schemas.microsoft.com/office/drawing/2014/main" id="{883BA7CA-B9A9-4DCB-E753-DE67416AA98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919" y="9261801"/>
            <a:ext cx="664239" cy="923764"/>
          </a:xfrm>
          <a:prstGeom prst="rect">
            <a:avLst/>
          </a:prstGeom>
        </p:spPr>
      </p:pic>
      <p:sp>
        <p:nvSpPr>
          <p:cNvPr id="49" name="Rectangle 48"/>
          <p:cNvSpPr/>
          <p:nvPr/>
        </p:nvSpPr>
        <p:spPr>
          <a:xfrm rot="20124034">
            <a:off x="1080204" y="1626295"/>
            <a:ext cx="3386311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Bauhaus 93" panose="04030905020B02020C02" pitchFamily="82" charset="0"/>
              </a:rPr>
              <a:t>WEEK 2</a:t>
            </a:r>
          </a:p>
          <a:p>
            <a:pPr algn="ctr"/>
            <a:r>
              <a:rPr lang="en-US" sz="48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Bauhaus 93" panose="04030905020B02020C02" pitchFamily="82" charset="0"/>
              </a:rPr>
              <a:t>MENU</a:t>
            </a:r>
            <a:endParaRPr lang="en-US" sz="4800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grpSp>
        <p:nvGrpSpPr>
          <p:cNvPr id="50" name="object 4"/>
          <p:cNvGrpSpPr/>
          <p:nvPr/>
        </p:nvGrpSpPr>
        <p:grpSpPr>
          <a:xfrm>
            <a:off x="481697" y="9207831"/>
            <a:ext cx="6030595" cy="1200150"/>
            <a:chOff x="465112" y="9186005"/>
            <a:chExt cx="6030595" cy="1200150"/>
          </a:xfrm>
        </p:grpSpPr>
        <p:pic>
          <p:nvPicPr>
            <p:cNvPr id="51" name="object 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936866" y="9282934"/>
              <a:ext cx="231622" cy="231635"/>
            </a:xfrm>
            <a:prstGeom prst="rect">
              <a:avLst/>
            </a:prstGeom>
          </p:spPr>
        </p:pic>
        <p:pic>
          <p:nvPicPr>
            <p:cNvPr id="52" name="object 6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936856" y="9562434"/>
              <a:ext cx="231622" cy="231635"/>
            </a:xfrm>
            <a:prstGeom prst="rect">
              <a:avLst/>
            </a:prstGeom>
          </p:spPr>
        </p:pic>
        <p:pic>
          <p:nvPicPr>
            <p:cNvPr id="53" name="object 7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936870" y="9837905"/>
              <a:ext cx="226796" cy="226809"/>
            </a:xfrm>
            <a:prstGeom prst="rect">
              <a:avLst/>
            </a:prstGeom>
          </p:spPr>
        </p:pic>
        <p:sp>
          <p:nvSpPr>
            <p:cNvPr id="55" name="object 9"/>
            <p:cNvSpPr/>
            <p:nvPr/>
          </p:nvSpPr>
          <p:spPr>
            <a:xfrm>
              <a:off x="465112" y="9192361"/>
              <a:ext cx="6030595" cy="1187450"/>
            </a:xfrm>
            <a:custGeom>
              <a:avLst/>
              <a:gdLst/>
              <a:ahLst/>
              <a:cxnLst/>
              <a:rect l="l" t="t" r="r" b="b"/>
              <a:pathLst>
                <a:path w="6030595" h="1187450">
                  <a:moveTo>
                    <a:pt x="0" y="1187297"/>
                  </a:moveTo>
                  <a:lnTo>
                    <a:pt x="6030137" y="1187297"/>
                  </a:lnTo>
                  <a:lnTo>
                    <a:pt x="6030137" y="0"/>
                  </a:lnTo>
                  <a:lnTo>
                    <a:pt x="0" y="0"/>
                  </a:lnTo>
                  <a:lnTo>
                    <a:pt x="0" y="1187297"/>
                  </a:lnTo>
                  <a:close/>
                </a:path>
              </a:pathLst>
            </a:custGeom>
            <a:ln w="1270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10"/>
            <p:cNvSpPr/>
            <p:nvPr/>
          </p:nvSpPr>
          <p:spPr>
            <a:xfrm>
              <a:off x="3742199" y="9186005"/>
              <a:ext cx="0" cy="1200150"/>
            </a:xfrm>
            <a:custGeom>
              <a:avLst/>
              <a:gdLst/>
              <a:ahLst/>
              <a:cxnLst/>
              <a:rect l="l" t="t" r="r" b="b"/>
              <a:pathLst>
                <a:path h="1200150">
                  <a:moveTo>
                    <a:pt x="0" y="1199997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7" name="object 1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923314" y="10087269"/>
              <a:ext cx="253906" cy="249467"/>
            </a:xfrm>
            <a:prstGeom prst="rect">
              <a:avLst/>
            </a:prstGeom>
          </p:spPr>
        </p:pic>
      </p:grpSp>
      <p:grpSp>
        <p:nvGrpSpPr>
          <p:cNvPr id="58" name="object 7"/>
          <p:cNvGrpSpPr/>
          <p:nvPr/>
        </p:nvGrpSpPr>
        <p:grpSpPr>
          <a:xfrm>
            <a:off x="13658850" y="7422174"/>
            <a:ext cx="315909" cy="395106"/>
            <a:chOff x="13361517" y="2175053"/>
            <a:chExt cx="255270" cy="252095"/>
          </a:xfrm>
        </p:grpSpPr>
        <p:sp>
          <p:nvSpPr>
            <p:cNvPr id="59" name="object 8"/>
            <p:cNvSpPr/>
            <p:nvPr/>
          </p:nvSpPr>
          <p:spPr>
            <a:xfrm>
              <a:off x="13361517" y="2175053"/>
              <a:ext cx="255270" cy="252095"/>
            </a:xfrm>
            <a:custGeom>
              <a:avLst/>
              <a:gdLst/>
              <a:ahLst/>
              <a:cxnLst/>
              <a:rect l="l" t="t" r="r" b="b"/>
              <a:pathLst>
                <a:path w="255269" h="252094">
                  <a:moveTo>
                    <a:pt x="153678" y="0"/>
                  </a:moveTo>
                  <a:lnTo>
                    <a:pt x="98880" y="0"/>
                  </a:lnTo>
                  <a:lnTo>
                    <a:pt x="76191" y="4582"/>
                  </a:lnTo>
                  <a:lnTo>
                    <a:pt x="35290" y="32166"/>
                  </a:lnTo>
                  <a:lnTo>
                    <a:pt x="7715" y="73076"/>
                  </a:lnTo>
                  <a:lnTo>
                    <a:pt x="0" y="111296"/>
                  </a:lnTo>
                  <a:lnTo>
                    <a:pt x="0" y="135039"/>
                  </a:lnTo>
                  <a:lnTo>
                    <a:pt x="7715" y="173256"/>
                  </a:lnTo>
                  <a:lnTo>
                    <a:pt x="35290" y="214157"/>
                  </a:lnTo>
                  <a:lnTo>
                    <a:pt x="76191" y="241733"/>
                  </a:lnTo>
                  <a:lnTo>
                    <a:pt x="126279" y="251853"/>
                  </a:lnTo>
                  <a:lnTo>
                    <a:pt x="176367" y="241733"/>
                  </a:lnTo>
                  <a:lnTo>
                    <a:pt x="217269" y="214157"/>
                  </a:lnTo>
                  <a:lnTo>
                    <a:pt x="244844" y="173256"/>
                  </a:lnTo>
                  <a:lnTo>
                    <a:pt x="254965" y="123168"/>
                  </a:lnTo>
                  <a:lnTo>
                    <a:pt x="244844" y="73076"/>
                  </a:lnTo>
                  <a:lnTo>
                    <a:pt x="217269" y="32166"/>
                  </a:lnTo>
                  <a:lnTo>
                    <a:pt x="176367" y="4582"/>
                  </a:lnTo>
                  <a:lnTo>
                    <a:pt x="153678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0" name="object 9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3440243" y="2245155"/>
              <a:ext cx="95440" cy="121462"/>
            </a:xfrm>
            <a:prstGeom prst="rect">
              <a:avLst/>
            </a:prstGeom>
          </p:spPr>
        </p:pic>
      </p:grpSp>
      <p:grpSp>
        <p:nvGrpSpPr>
          <p:cNvPr id="61" name="object 7"/>
          <p:cNvGrpSpPr/>
          <p:nvPr/>
        </p:nvGrpSpPr>
        <p:grpSpPr>
          <a:xfrm>
            <a:off x="9010650" y="7404100"/>
            <a:ext cx="315909" cy="395106"/>
            <a:chOff x="13361517" y="2175053"/>
            <a:chExt cx="255270" cy="252095"/>
          </a:xfrm>
        </p:grpSpPr>
        <p:sp>
          <p:nvSpPr>
            <p:cNvPr id="62" name="object 8"/>
            <p:cNvSpPr/>
            <p:nvPr/>
          </p:nvSpPr>
          <p:spPr>
            <a:xfrm>
              <a:off x="13361517" y="2175053"/>
              <a:ext cx="255270" cy="252095"/>
            </a:xfrm>
            <a:custGeom>
              <a:avLst/>
              <a:gdLst/>
              <a:ahLst/>
              <a:cxnLst/>
              <a:rect l="l" t="t" r="r" b="b"/>
              <a:pathLst>
                <a:path w="255269" h="252094">
                  <a:moveTo>
                    <a:pt x="153678" y="0"/>
                  </a:moveTo>
                  <a:lnTo>
                    <a:pt x="98880" y="0"/>
                  </a:lnTo>
                  <a:lnTo>
                    <a:pt x="76191" y="4582"/>
                  </a:lnTo>
                  <a:lnTo>
                    <a:pt x="35290" y="32166"/>
                  </a:lnTo>
                  <a:lnTo>
                    <a:pt x="7715" y="73076"/>
                  </a:lnTo>
                  <a:lnTo>
                    <a:pt x="0" y="111296"/>
                  </a:lnTo>
                  <a:lnTo>
                    <a:pt x="0" y="135039"/>
                  </a:lnTo>
                  <a:lnTo>
                    <a:pt x="7715" y="173256"/>
                  </a:lnTo>
                  <a:lnTo>
                    <a:pt x="35290" y="214157"/>
                  </a:lnTo>
                  <a:lnTo>
                    <a:pt x="76191" y="241733"/>
                  </a:lnTo>
                  <a:lnTo>
                    <a:pt x="126279" y="251853"/>
                  </a:lnTo>
                  <a:lnTo>
                    <a:pt x="176367" y="241733"/>
                  </a:lnTo>
                  <a:lnTo>
                    <a:pt x="217269" y="214157"/>
                  </a:lnTo>
                  <a:lnTo>
                    <a:pt x="244844" y="173256"/>
                  </a:lnTo>
                  <a:lnTo>
                    <a:pt x="254965" y="123168"/>
                  </a:lnTo>
                  <a:lnTo>
                    <a:pt x="244844" y="73076"/>
                  </a:lnTo>
                  <a:lnTo>
                    <a:pt x="217269" y="32166"/>
                  </a:lnTo>
                  <a:lnTo>
                    <a:pt x="176367" y="4582"/>
                  </a:lnTo>
                  <a:lnTo>
                    <a:pt x="153678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3" name="object 9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3440243" y="2245155"/>
              <a:ext cx="95440" cy="121462"/>
            </a:xfrm>
            <a:prstGeom prst="rect">
              <a:avLst/>
            </a:prstGeom>
          </p:spPr>
        </p:pic>
      </p:grpSp>
      <p:grpSp>
        <p:nvGrpSpPr>
          <p:cNvPr id="64" name="object 7"/>
          <p:cNvGrpSpPr/>
          <p:nvPr/>
        </p:nvGrpSpPr>
        <p:grpSpPr>
          <a:xfrm>
            <a:off x="4050728" y="6085022"/>
            <a:ext cx="315909" cy="395106"/>
            <a:chOff x="13361517" y="2175053"/>
            <a:chExt cx="255270" cy="252095"/>
          </a:xfrm>
        </p:grpSpPr>
        <p:sp>
          <p:nvSpPr>
            <p:cNvPr id="65" name="object 8"/>
            <p:cNvSpPr/>
            <p:nvPr/>
          </p:nvSpPr>
          <p:spPr>
            <a:xfrm>
              <a:off x="13361517" y="2175053"/>
              <a:ext cx="255270" cy="252095"/>
            </a:xfrm>
            <a:custGeom>
              <a:avLst/>
              <a:gdLst/>
              <a:ahLst/>
              <a:cxnLst/>
              <a:rect l="l" t="t" r="r" b="b"/>
              <a:pathLst>
                <a:path w="255269" h="252094">
                  <a:moveTo>
                    <a:pt x="153678" y="0"/>
                  </a:moveTo>
                  <a:lnTo>
                    <a:pt x="98880" y="0"/>
                  </a:lnTo>
                  <a:lnTo>
                    <a:pt x="76191" y="4582"/>
                  </a:lnTo>
                  <a:lnTo>
                    <a:pt x="35290" y="32166"/>
                  </a:lnTo>
                  <a:lnTo>
                    <a:pt x="7715" y="73076"/>
                  </a:lnTo>
                  <a:lnTo>
                    <a:pt x="0" y="111296"/>
                  </a:lnTo>
                  <a:lnTo>
                    <a:pt x="0" y="135039"/>
                  </a:lnTo>
                  <a:lnTo>
                    <a:pt x="7715" y="173256"/>
                  </a:lnTo>
                  <a:lnTo>
                    <a:pt x="35290" y="214157"/>
                  </a:lnTo>
                  <a:lnTo>
                    <a:pt x="76191" y="241733"/>
                  </a:lnTo>
                  <a:lnTo>
                    <a:pt x="126279" y="251853"/>
                  </a:lnTo>
                  <a:lnTo>
                    <a:pt x="176367" y="241733"/>
                  </a:lnTo>
                  <a:lnTo>
                    <a:pt x="217269" y="214157"/>
                  </a:lnTo>
                  <a:lnTo>
                    <a:pt x="244844" y="173256"/>
                  </a:lnTo>
                  <a:lnTo>
                    <a:pt x="254965" y="123168"/>
                  </a:lnTo>
                  <a:lnTo>
                    <a:pt x="244844" y="73076"/>
                  </a:lnTo>
                  <a:lnTo>
                    <a:pt x="217269" y="32166"/>
                  </a:lnTo>
                  <a:lnTo>
                    <a:pt x="176367" y="4582"/>
                  </a:lnTo>
                  <a:lnTo>
                    <a:pt x="153678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6" name="object 9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3440243" y="2245155"/>
              <a:ext cx="95440" cy="121462"/>
            </a:xfrm>
            <a:prstGeom prst="rect">
              <a:avLst/>
            </a:prstGeom>
          </p:spPr>
        </p:pic>
      </p:grpSp>
      <p:grpSp>
        <p:nvGrpSpPr>
          <p:cNvPr id="67" name="object 3"/>
          <p:cNvGrpSpPr/>
          <p:nvPr/>
        </p:nvGrpSpPr>
        <p:grpSpPr>
          <a:xfrm>
            <a:off x="13776918" y="6078377"/>
            <a:ext cx="283989" cy="395105"/>
            <a:chOff x="8987746" y="1915522"/>
            <a:chExt cx="257810" cy="257810"/>
          </a:xfrm>
        </p:grpSpPr>
        <p:sp>
          <p:nvSpPr>
            <p:cNvPr id="68" name="object 4"/>
            <p:cNvSpPr/>
            <p:nvPr/>
          </p:nvSpPr>
          <p:spPr>
            <a:xfrm>
              <a:off x="8987746" y="1915522"/>
              <a:ext cx="257810" cy="257810"/>
            </a:xfrm>
            <a:custGeom>
              <a:avLst/>
              <a:gdLst/>
              <a:ahLst/>
              <a:cxnLst/>
              <a:rect l="l" t="t" r="r" b="b"/>
              <a:pathLst>
                <a:path w="257809" h="257810">
                  <a:moveTo>
                    <a:pt x="128676" y="0"/>
                  </a:moveTo>
                  <a:lnTo>
                    <a:pt x="78588" y="10115"/>
                  </a:lnTo>
                  <a:lnTo>
                    <a:pt x="37687" y="37699"/>
                  </a:lnTo>
                  <a:lnTo>
                    <a:pt x="10111" y="78609"/>
                  </a:lnTo>
                  <a:lnTo>
                    <a:pt x="0" y="128701"/>
                  </a:lnTo>
                  <a:lnTo>
                    <a:pt x="10111" y="178789"/>
                  </a:lnTo>
                  <a:lnTo>
                    <a:pt x="37687" y="219690"/>
                  </a:lnTo>
                  <a:lnTo>
                    <a:pt x="78588" y="247266"/>
                  </a:lnTo>
                  <a:lnTo>
                    <a:pt x="128676" y="257378"/>
                  </a:lnTo>
                  <a:lnTo>
                    <a:pt x="178764" y="247266"/>
                  </a:lnTo>
                  <a:lnTo>
                    <a:pt x="219665" y="219690"/>
                  </a:lnTo>
                  <a:lnTo>
                    <a:pt x="247241" y="178789"/>
                  </a:lnTo>
                  <a:lnTo>
                    <a:pt x="257352" y="128701"/>
                  </a:lnTo>
                  <a:lnTo>
                    <a:pt x="247241" y="78609"/>
                  </a:lnTo>
                  <a:lnTo>
                    <a:pt x="219665" y="37699"/>
                  </a:lnTo>
                  <a:lnTo>
                    <a:pt x="178764" y="10115"/>
                  </a:lnTo>
                  <a:lnTo>
                    <a:pt x="128676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9" name="object 5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9032902" y="1981026"/>
              <a:ext cx="164922" cy="125437"/>
            </a:xfrm>
            <a:prstGeom prst="rect">
              <a:avLst/>
            </a:prstGeom>
          </p:spPr>
        </p:pic>
      </p:grpSp>
      <p:grpSp>
        <p:nvGrpSpPr>
          <p:cNvPr id="70" name="object 3"/>
          <p:cNvGrpSpPr/>
          <p:nvPr/>
        </p:nvGrpSpPr>
        <p:grpSpPr>
          <a:xfrm>
            <a:off x="13532815" y="2559524"/>
            <a:ext cx="283989" cy="395105"/>
            <a:chOff x="8987746" y="1915522"/>
            <a:chExt cx="257810" cy="257810"/>
          </a:xfrm>
        </p:grpSpPr>
        <p:sp>
          <p:nvSpPr>
            <p:cNvPr id="71" name="object 4"/>
            <p:cNvSpPr/>
            <p:nvPr/>
          </p:nvSpPr>
          <p:spPr>
            <a:xfrm>
              <a:off x="8987746" y="1915522"/>
              <a:ext cx="257810" cy="257810"/>
            </a:xfrm>
            <a:custGeom>
              <a:avLst/>
              <a:gdLst/>
              <a:ahLst/>
              <a:cxnLst/>
              <a:rect l="l" t="t" r="r" b="b"/>
              <a:pathLst>
                <a:path w="257809" h="257810">
                  <a:moveTo>
                    <a:pt x="128676" y="0"/>
                  </a:moveTo>
                  <a:lnTo>
                    <a:pt x="78588" y="10115"/>
                  </a:lnTo>
                  <a:lnTo>
                    <a:pt x="37687" y="37699"/>
                  </a:lnTo>
                  <a:lnTo>
                    <a:pt x="10111" y="78609"/>
                  </a:lnTo>
                  <a:lnTo>
                    <a:pt x="0" y="128701"/>
                  </a:lnTo>
                  <a:lnTo>
                    <a:pt x="10111" y="178789"/>
                  </a:lnTo>
                  <a:lnTo>
                    <a:pt x="37687" y="219690"/>
                  </a:lnTo>
                  <a:lnTo>
                    <a:pt x="78588" y="247266"/>
                  </a:lnTo>
                  <a:lnTo>
                    <a:pt x="128676" y="257378"/>
                  </a:lnTo>
                  <a:lnTo>
                    <a:pt x="178764" y="247266"/>
                  </a:lnTo>
                  <a:lnTo>
                    <a:pt x="219665" y="219690"/>
                  </a:lnTo>
                  <a:lnTo>
                    <a:pt x="247241" y="178789"/>
                  </a:lnTo>
                  <a:lnTo>
                    <a:pt x="257352" y="128701"/>
                  </a:lnTo>
                  <a:lnTo>
                    <a:pt x="247241" y="78609"/>
                  </a:lnTo>
                  <a:lnTo>
                    <a:pt x="219665" y="37699"/>
                  </a:lnTo>
                  <a:lnTo>
                    <a:pt x="178764" y="10115"/>
                  </a:lnTo>
                  <a:lnTo>
                    <a:pt x="128676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2" name="object 5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9032902" y="1981026"/>
              <a:ext cx="164922" cy="125437"/>
            </a:xfrm>
            <a:prstGeom prst="rect">
              <a:avLst/>
            </a:prstGeom>
          </p:spPr>
        </p:pic>
      </p:grpSp>
      <p:grpSp>
        <p:nvGrpSpPr>
          <p:cNvPr id="73" name="object 3"/>
          <p:cNvGrpSpPr/>
          <p:nvPr/>
        </p:nvGrpSpPr>
        <p:grpSpPr>
          <a:xfrm>
            <a:off x="13532815" y="3741734"/>
            <a:ext cx="283989" cy="395105"/>
            <a:chOff x="8987746" y="1915522"/>
            <a:chExt cx="257810" cy="257810"/>
          </a:xfrm>
        </p:grpSpPr>
        <p:sp>
          <p:nvSpPr>
            <p:cNvPr id="74" name="object 4"/>
            <p:cNvSpPr/>
            <p:nvPr/>
          </p:nvSpPr>
          <p:spPr>
            <a:xfrm>
              <a:off x="8987746" y="1915522"/>
              <a:ext cx="257810" cy="257810"/>
            </a:xfrm>
            <a:custGeom>
              <a:avLst/>
              <a:gdLst/>
              <a:ahLst/>
              <a:cxnLst/>
              <a:rect l="l" t="t" r="r" b="b"/>
              <a:pathLst>
                <a:path w="257809" h="257810">
                  <a:moveTo>
                    <a:pt x="128676" y="0"/>
                  </a:moveTo>
                  <a:lnTo>
                    <a:pt x="78588" y="10115"/>
                  </a:lnTo>
                  <a:lnTo>
                    <a:pt x="37687" y="37699"/>
                  </a:lnTo>
                  <a:lnTo>
                    <a:pt x="10111" y="78609"/>
                  </a:lnTo>
                  <a:lnTo>
                    <a:pt x="0" y="128701"/>
                  </a:lnTo>
                  <a:lnTo>
                    <a:pt x="10111" y="178789"/>
                  </a:lnTo>
                  <a:lnTo>
                    <a:pt x="37687" y="219690"/>
                  </a:lnTo>
                  <a:lnTo>
                    <a:pt x="78588" y="247266"/>
                  </a:lnTo>
                  <a:lnTo>
                    <a:pt x="128676" y="257378"/>
                  </a:lnTo>
                  <a:lnTo>
                    <a:pt x="178764" y="247266"/>
                  </a:lnTo>
                  <a:lnTo>
                    <a:pt x="219665" y="219690"/>
                  </a:lnTo>
                  <a:lnTo>
                    <a:pt x="247241" y="178789"/>
                  </a:lnTo>
                  <a:lnTo>
                    <a:pt x="257352" y="128701"/>
                  </a:lnTo>
                  <a:lnTo>
                    <a:pt x="247241" y="78609"/>
                  </a:lnTo>
                  <a:lnTo>
                    <a:pt x="219665" y="37699"/>
                  </a:lnTo>
                  <a:lnTo>
                    <a:pt x="178764" y="10115"/>
                  </a:lnTo>
                  <a:lnTo>
                    <a:pt x="128676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5" name="object 5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9032902" y="1981026"/>
              <a:ext cx="164922" cy="125437"/>
            </a:xfrm>
            <a:prstGeom prst="rect">
              <a:avLst/>
            </a:prstGeom>
          </p:spPr>
        </p:pic>
      </p:grpSp>
      <p:grpSp>
        <p:nvGrpSpPr>
          <p:cNvPr id="79" name="object 3"/>
          <p:cNvGrpSpPr/>
          <p:nvPr/>
        </p:nvGrpSpPr>
        <p:grpSpPr>
          <a:xfrm>
            <a:off x="8213312" y="2757076"/>
            <a:ext cx="283989" cy="395105"/>
            <a:chOff x="8987746" y="1915522"/>
            <a:chExt cx="257810" cy="257810"/>
          </a:xfrm>
        </p:grpSpPr>
        <p:sp>
          <p:nvSpPr>
            <p:cNvPr id="80" name="object 4"/>
            <p:cNvSpPr/>
            <p:nvPr/>
          </p:nvSpPr>
          <p:spPr>
            <a:xfrm>
              <a:off x="8987746" y="1915522"/>
              <a:ext cx="257810" cy="257810"/>
            </a:xfrm>
            <a:custGeom>
              <a:avLst/>
              <a:gdLst/>
              <a:ahLst/>
              <a:cxnLst/>
              <a:rect l="l" t="t" r="r" b="b"/>
              <a:pathLst>
                <a:path w="257809" h="257810">
                  <a:moveTo>
                    <a:pt x="128676" y="0"/>
                  </a:moveTo>
                  <a:lnTo>
                    <a:pt x="78588" y="10115"/>
                  </a:lnTo>
                  <a:lnTo>
                    <a:pt x="37687" y="37699"/>
                  </a:lnTo>
                  <a:lnTo>
                    <a:pt x="10111" y="78609"/>
                  </a:lnTo>
                  <a:lnTo>
                    <a:pt x="0" y="128701"/>
                  </a:lnTo>
                  <a:lnTo>
                    <a:pt x="10111" y="178789"/>
                  </a:lnTo>
                  <a:lnTo>
                    <a:pt x="37687" y="219690"/>
                  </a:lnTo>
                  <a:lnTo>
                    <a:pt x="78588" y="247266"/>
                  </a:lnTo>
                  <a:lnTo>
                    <a:pt x="128676" y="257378"/>
                  </a:lnTo>
                  <a:lnTo>
                    <a:pt x="178764" y="247266"/>
                  </a:lnTo>
                  <a:lnTo>
                    <a:pt x="219665" y="219690"/>
                  </a:lnTo>
                  <a:lnTo>
                    <a:pt x="247241" y="178789"/>
                  </a:lnTo>
                  <a:lnTo>
                    <a:pt x="257352" y="128701"/>
                  </a:lnTo>
                  <a:lnTo>
                    <a:pt x="247241" y="78609"/>
                  </a:lnTo>
                  <a:lnTo>
                    <a:pt x="219665" y="37699"/>
                  </a:lnTo>
                  <a:lnTo>
                    <a:pt x="178764" y="10115"/>
                  </a:lnTo>
                  <a:lnTo>
                    <a:pt x="128676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1" name="object 5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9032902" y="1981026"/>
              <a:ext cx="164922" cy="125437"/>
            </a:xfrm>
            <a:prstGeom prst="rect">
              <a:avLst/>
            </a:prstGeom>
          </p:spPr>
        </p:pic>
      </p:grpSp>
      <p:grpSp>
        <p:nvGrpSpPr>
          <p:cNvPr id="82" name="object 3"/>
          <p:cNvGrpSpPr/>
          <p:nvPr/>
        </p:nvGrpSpPr>
        <p:grpSpPr>
          <a:xfrm>
            <a:off x="8787788" y="5990153"/>
            <a:ext cx="283989" cy="395105"/>
            <a:chOff x="8987746" y="1915522"/>
            <a:chExt cx="257810" cy="257810"/>
          </a:xfrm>
        </p:grpSpPr>
        <p:sp>
          <p:nvSpPr>
            <p:cNvPr id="83" name="object 4"/>
            <p:cNvSpPr/>
            <p:nvPr/>
          </p:nvSpPr>
          <p:spPr>
            <a:xfrm>
              <a:off x="8987746" y="1915522"/>
              <a:ext cx="257810" cy="257810"/>
            </a:xfrm>
            <a:custGeom>
              <a:avLst/>
              <a:gdLst/>
              <a:ahLst/>
              <a:cxnLst/>
              <a:rect l="l" t="t" r="r" b="b"/>
              <a:pathLst>
                <a:path w="257809" h="257810">
                  <a:moveTo>
                    <a:pt x="128676" y="0"/>
                  </a:moveTo>
                  <a:lnTo>
                    <a:pt x="78588" y="10115"/>
                  </a:lnTo>
                  <a:lnTo>
                    <a:pt x="37687" y="37699"/>
                  </a:lnTo>
                  <a:lnTo>
                    <a:pt x="10111" y="78609"/>
                  </a:lnTo>
                  <a:lnTo>
                    <a:pt x="0" y="128701"/>
                  </a:lnTo>
                  <a:lnTo>
                    <a:pt x="10111" y="178789"/>
                  </a:lnTo>
                  <a:lnTo>
                    <a:pt x="37687" y="219690"/>
                  </a:lnTo>
                  <a:lnTo>
                    <a:pt x="78588" y="247266"/>
                  </a:lnTo>
                  <a:lnTo>
                    <a:pt x="128676" y="257378"/>
                  </a:lnTo>
                  <a:lnTo>
                    <a:pt x="178764" y="247266"/>
                  </a:lnTo>
                  <a:lnTo>
                    <a:pt x="219665" y="219690"/>
                  </a:lnTo>
                  <a:lnTo>
                    <a:pt x="247241" y="178789"/>
                  </a:lnTo>
                  <a:lnTo>
                    <a:pt x="257352" y="128701"/>
                  </a:lnTo>
                  <a:lnTo>
                    <a:pt x="247241" y="78609"/>
                  </a:lnTo>
                  <a:lnTo>
                    <a:pt x="219665" y="37699"/>
                  </a:lnTo>
                  <a:lnTo>
                    <a:pt x="178764" y="10115"/>
                  </a:lnTo>
                  <a:lnTo>
                    <a:pt x="128676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4" name="object 5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9032902" y="1981026"/>
              <a:ext cx="164922" cy="125437"/>
            </a:xfrm>
            <a:prstGeom prst="rect">
              <a:avLst/>
            </a:prstGeom>
          </p:spPr>
        </p:pic>
      </p:grpSp>
      <p:grpSp>
        <p:nvGrpSpPr>
          <p:cNvPr id="85" name="object 3"/>
          <p:cNvGrpSpPr/>
          <p:nvPr/>
        </p:nvGrpSpPr>
        <p:grpSpPr>
          <a:xfrm>
            <a:off x="4238299" y="7378458"/>
            <a:ext cx="283989" cy="395105"/>
            <a:chOff x="8987746" y="1915522"/>
            <a:chExt cx="257810" cy="257810"/>
          </a:xfrm>
        </p:grpSpPr>
        <p:sp>
          <p:nvSpPr>
            <p:cNvPr id="86" name="object 4"/>
            <p:cNvSpPr/>
            <p:nvPr/>
          </p:nvSpPr>
          <p:spPr>
            <a:xfrm>
              <a:off x="8987746" y="1915522"/>
              <a:ext cx="257810" cy="257810"/>
            </a:xfrm>
            <a:custGeom>
              <a:avLst/>
              <a:gdLst/>
              <a:ahLst/>
              <a:cxnLst/>
              <a:rect l="l" t="t" r="r" b="b"/>
              <a:pathLst>
                <a:path w="257809" h="257810">
                  <a:moveTo>
                    <a:pt x="128676" y="0"/>
                  </a:moveTo>
                  <a:lnTo>
                    <a:pt x="78588" y="10115"/>
                  </a:lnTo>
                  <a:lnTo>
                    <a:pt x="37687" y="37699"/>
                  </a:lnTo>
                  <a:lnTo>
                    <a:pt x="10111" y="78609"/>
                  </a:lnTo>
                  <a:lnTo>
                    <a:pt x="0" y="128701"/>
                  </a:lnTo>
                  <a:lnTo>
                    <a:pt x="10111" y="178789"/>
                  </a:lnTo>
                  <a:lnTo>
                    <a:pt x="37687" y="219690"/>
                  </a:lnTo>
                  <a:lnTo>
                    <a:pt x="78588" y="247266"/>
                  </a:lnTo>
                  <a:lnTo>
                    <a:pt x="128676" y="257378"/>
                  </a:lnTo>
                  <a:lnTo>
                    <a:pt x="178764" y="247266"/>
                  </a:lnTo>
                  <a:lnTo>
                    <a:pt x="219665" y="219690"/>
                  </a:lnTo>
                  <a:lnTo>
                    <a:pt x="247241" y="178789"/>
                  </a:lnTo>
                  <a:lnTo>
                    <a:pt x="257352" y="128701"/>
                  </a:lnTo>
                  <a:lnTo>
                    <a:pt x="247241" y="78609"/>
                  </a:lnTo>
                  <a:lnTo>
                    <a:pt x="219665" y="37699"/>
                  </a:lnTo>
                  <a:lnTo>
                    <a:pt x="178764" y="10115"/>
                  </a:lnTo>
                  <a:lnTo>
                    <a:pt x="128676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7" name="object 5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9032902" y="1981026"/>
              <a:ext cx="164922" cy="125437"/>
            </a:xfrm>
            <a:prstGeom prst="rect">
              <a:avLst/>
            </a:prstGeom>
          </p:spPr>
        </p:pic>
      </p:grpSp>
      <p:pic>
        <p:nvPicPr>
          <p:cNvPr id="89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632581" y="2739031"/>
            <a:ext cx="310413" cy="422482"/>
          </a:xfrm>
          <a:prstGeom prst="rect">
            <a:avLst/>
          </a:prstGeom>
        </p:spPr>
      </p:pic>
      <p:pic>
        <p:nvPicPr>
          <p:cNvPr id="90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16378" y="6063643"/>
            <a:ext cx="310413" cy="422482"/>
          </a:xfrm>
          <a:prstGeom prst="rect">
            <a:avLst/>
          </a:prstGeom>
        </p:spPr>
      </p:pic>
      <p:grpSp>
        <p:nvGrpSpPr>
          <p:cNvPr id="91" name="object 27"/>
          <p:cNvGrpSpPr/>
          <p:nvPr/>
        </p:nvGrpSpPr>
        <p:grpSpPr>
          <a:xfrm rot="19508483">
            <a:off x="9755419" y="5029092"/>
            <a:ext cx="1862822" cy="511911"/>
            <a:chOff x="6457236" y="1235444"/>
            <a:chExt cx="2181860" cy="508634"/>
          </a:xfrm>
        </p:grpSpPr>
        <p:sp>
          <p:nvSpPr>
            <p:cNvPr id="92" name="object 28"/>
            <p:cNvSpPr/>
            <p:nvPr/>
          </p:nvSpPr>
          <p:spPr>
            <a:xfrm>
              <a:off x="6457236" y="1235444"/>
              <a:ext cx="2181860" cy="508634"/>
            </a:xfrm>
            <a:custGeom>
              <a:avLst/>
              <a:gdLst/>
              <a:ahLst/>
              <a:cxnLst/>
              <a:rect l="l" t="t" r="r" b="b"/>
              <a:pathLst>
                <a:path w="2181859" h="508635">
                  <a:moveTo>
                    <a:pt x="2156523" y="0"/>
                  </a:moveTo>
                  <a:lnTo>
                    <a:pt x="0" y="150799"/>
                  </a:lnTo>
                  <a:lnTo>
                    <a:pt x="25006" y="508368"/>
                  </a:lnTo>
                  <a:lnTo>
                    <a:pt x="2181529" y="357568"/>
                  </a:lnTo>
                  <a:lnTo>
                    <a:pt x="2156523" y="0"/>
                  </a:lnTo>
                  <a:close/>
                </a:path>
              </a:pathLst>
            </a:custGeom>
            <a:solidFill>
              <a:srgbClr val="F15F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29"/>
            <p:cNvSpPr/>
            <p:nvPr/>
          </p:nvSpPr>
          <p:spPr>
            <a:xfrm>
              <a:off x="6558528" y="1315260"/>
              <a:ext cx="1993900" cy="343535"/>
            </a:xfrm>
            <a:custGeom>
              <a:avLst/>
              <a:gdLst/>
              <a:ahLst/>
              <a:cxnLst/>
              <a:rect l="l" t="t" r="r" b="b"/>
              <a:pathLst>
                <a:path w="1993900" h="343535">
                  <a:moveTo>
                    <a:pt x="50342" y="127469"/>
                  </a:moveTo>
                  <a:lnTo>
                    <a:pt x="0" y="130987"/>
                  </a:lnTo>
                  <a:lnTo>
                    <a:pt x="14846" y="343268"/>
                  </a:lnTo>
                  <a:lnTo>
                    <a:pt x="60642" y="340067"/>
                  </a:lnTo>
                  <a:lnTo>
                    <a:pt x="51015" y="202387"/>
                  </a:lnTo>
                  <a:lnTo>
                    <a:pt x="104505" y="202387"/>
                  </a:lnTo>
                  <a:lnTo>
                    <a:pt x="50342" y="127469"/>
                  </a:lnTo>
                  <a:close/>
                </a:path>
                <a:path w="1993900" h="343535">
                  <a:moveTo>
                    <a:pt x="217661" y="193078"/>
                  </a:moveTo>
                  <a:lnTo>
                    <a:pt x="171030" y="193078"/>
                  </a:lnTo>
                  <a:lnTo>
                    <a:pt x="180733" y="331673"/>
                  </a:lnTo>
                  <a:lnTo>
                    <a:pt x="227126" y="328421"/>
                  </a:lnTo>
                  <a:lnTo>
                    <a:pt x="217661" y="193078"/>
                  </a:lnTo>
                  <a:close/>
                </a:path>
                <a:path w="1993900" h="343535">
                  <a:moveTo>
                    <a:pt x="104505" y="202387"/>
                  </a:moveTo>
                  <a:lnTo>
                    <a:pt x="51015" y="202387"/>
                  </a:lnTo>
                  <a:lnTo>
                    <a:pt x="116420" y="288010"/>
                  </a:lnTo>
                  <a:lnTo>
                    <a:pt x="117597" y="288010"/>
                  </a:lnTo>
                  <a:lnTo>
                    <a:pt x="159629" y="213334"/>
                  </a:lnTo>
                  <a:lnTo>
                    <a:pt x="112420" y="213334"/>
                  </a:lnTo>
                  <a:lnTo>
                    <a:pt x="104505" y="202387"/>
                  </a:lnTo>
                  <a:close/>
                </a:path>
                <a:path w="1993900" h="343535">
                  <a:moveTo>
                    <a:pt x="212280" y="116141"/>
                  </a:moveTo>
                  <a:lnTo>
                    <a:pt x="161937" y="119659"/>
                  </a:lnTo>
                  <a:lnTo>
                    <a:pt x="112420" y="213334"/>
                  </a:lnTo>
                  <a:lnTo>
                    <a:pt x="159629" y="213334"/>
                  </a:lnTo>
                  <a:lnTo>
                    <a:pt x="171030" y="193078"/>
                  </a:lnTo>
                  <a:lnTo>
                    <a:pt x="217661" y="193078"/>
                  </a:lnTo>
                  <a:lnTo>
                    <a:pt x="212280" y="116141"/>
                  </a:lnTo>
                  <a:close/>
                </a:path>
                <a:path w="1993900" h="343535">
                  <a:moveTo>
                    <a:pt x="444576" y="99898"/>
                  </a:moveTo>
                  <a:lnTo>
                    <a:pt x="284454" y="111099"/>
                  </a:lnTo>
                  <a:lnTo>
                    <a:pt x="299300" y="323380"/>
                  </a:lnTo>
                  <a:lnTo>
                    <a:pt x="460933" y="312077"/>
                  </a:lnTo>
                  <a:lnTo>
                    <a:pt x="458589" y="278587"/>
                  </a:lnTo>
                  <a:lnTo>
                    <a:pt x="342798" y="278587"/>
                  </a:lnTo>
                  <a:lnTo>
                    <a:pt x="339674" y="234010"/>
                  </a:lnTo>
                  <a:lnTo>
                    <a:pt x="439750" y="227012"/>
                  </a:lnTo>
                  <a:lnTo>
                    <a:pt x="437331" y="192455"/>
                  </a:lnTo>
                  <a:lnTo>
                    <a:pt x="336765" y="192455"/>
                  </a:lnTo>
                  <a:lnTo>
                    <a:pt x="333755" y="149402"/>
                  </a:lnTo>
                  <a:lnTo>
                    <a:pt x="447484" y="141452"/>
                  </a:lnTo>
                  <a:lnTo>
                    <a:pt x="444576" y="99898"/>
                  </a:lnTo>
                  <a:close/>
                </a:path>
                <a:path w="1993900" h="343535">
                  <a:moveTo>
                    <a:pt x="458025" y="270522"/>
                  </a:moveTo>
                  <a:lnTo>
                    <a:pt x="342798" y="278587"/>
                  </a:lnTo>
                  <a:lnTo>
                    <a:pt x="458589" y="278587"/>
                  </a:lnTo>
                  <a:lnTo>
                    <a:pt x="458025" y="270522"/>
                  </a:lnTo>
                  <a:close/>
                </a:path>
                <a:path w="1993900" h="343535">
                  <a:moveTo>
                    <a:pt x="436841" y="185458"/>
                  </a:moveTo>
                  <a:lnTo>
                    <a:pt x="336765" y="192455"/>
                  </a:lnTo>
                  <a:lnTo>
                    <a:pt x="437331" y="192455"/>
                  </a:lnTo>
                  <a:lnTo>
                    <a:pt x="436841" y="185458"/>
                  </a:lnTo>
                  <a:close/>
                </a:path>
                <a:path w="1993900" h="343535">
                  <a:moveTo>
                    <a:pt x="624611" y="85788"/>
                  </a:moveTo>
                  <a:lnTo>
                    <a:pt x="581545" y="88798"/>
                  </a:lnTo>
                  <a:lnTo>
                    <a:pt x="505510" y="308952"/>
                  </a:lnTo>
                  <a:lnTo>
                    <a:pt x="553123" y="305625"/>
                  </a:lnTo>
                  <a:lnTo>
                    <a:pt x="569201" y="256654"/>
                  </a:lnTo>
                  <a:lnTo>
                    <a:pt x="658964" y="250380"/>
                  </a:lnTo>
                  <a:lnTo>
                    <a:pt x="708655" y="250380"/>
                  </a:lnTo>
                  <a:lnTo>
                    <a:pt x="690206" y="214248"/>
                  </a:lnTo>
                  <a:lnTo>
                    <a:pt x="583006" y="214248"/>
                  </a:lnTo>
                  <a:lnTo>
                    <a:pt x="606386" y="143433"/>
                  </a:lnTo>
                  <a:lnTo>
                    <a:pt x="654046" y="143433"/>
                  </a:lnTo>
                  <a:lnTo>
                    <a:pt x="624611" y="85788"/>
                  </a:lnTo>
                  <a:close/>
                </a:path>
                <a:path w="1993900" h="343535">
                  <a:moveTo>
                    <a:pt x="708655" y="250380"/>
                  </a:moveTo>
                  <a:lnTo>
                    <a:pt x="658964" y="250380"/>
                  </a:lnTo>
                  <a:lnTo>
                    <a:pt x="681710" y="296633"/>
                  </a:lnTo>
                  <a:lnTo>
                    <a:pt x="730529" y="293217"/>
                  </a:lnTo>
                  <a:lnTo>
                    <a:pt x="708655" y="250380"/>
                  </a:lnTo>
                  <a:close/>
                </a:path>
                <a:path w="1993900" h="343535">
                  <a:moveTo>
                    <a:pt x="654046" y="143433"/>
                  </a:moveTo>
                  <a:lnTo>
                    <a:pt x="606386" y="143433"/>
                  </a:lnTo>
                  <a:lnTo>
                    <a:pt x="639406" y="210299"/>
                  </a:lnTo>
                  <a:lnTo>
                    <a:pt x="583006" y="214248"/>
                  </a:lnTo>
                  <a:lnTo>
                    <a:pt x="690206" y="214248"/>
                  </a:lnTo>
                  <a:lnTo>
                    <a:pt x="654046" y="143433"/>
                  </a:lnTo>
                  <a:close/>
                </a:path>
                <a:path w="1993900" h="343535">
                  <a:moveTo>
                    <a:pt x="816368" y="73901"/>
                  </a:moveTo>
                  <a:lnTo>
                    <a:pt x="769670" y="77165"/>
                  </a:lnTo>
                  <a:lnTo>
                    <a:pt x="784504" y="289445"/>
                  </a:lnTo>
                  <a:lnTo>
                    <a:pt x="937044" y="278777"/>
                  </a:lnTo>
                  <a:lnTo>
                    <a:pt x="934601" y="243725"/>
                  </a:lnTo>
                  <a:lnTo>
                    <a:pt x="828243" y="243725"/>
                  </a:lnTo>
                  <a:lnTo>
                    <a:pt x="816368" y="73901"/>
                  </a:lnTo>
                  <a:close/>
                </a:path>
                <a:path w="1993900" h="343535">
                  <a:moveTo>
                    <a:pt x="934084" y="236321"/>
                  </a:moveTo>
                  <a:lnTo>
                    <a:pt x="828243" y="243725"/>
                  </a:lnTo>
                  <a:lnTo>
                    <a:pt x="934601" y="243725"/>
                  </a:lnTo>
                  <a:lnTo>
                    <a:pt x="934084" y="236321"/>
                  </a:lnTo>
                  <a:close/>
                </a:path>
                <a:path w="1993900" h="343535">
                  <a:moveTo>
                    <a:pt x="1173594" y="48920"/>
                  </a:moveTo>
                  <a:lnTo>
                    <a:pt x="1090802" y="54711"/>
                  </a:lnTo>
                  <a:lnTo>
                    <a:pt x="1105649" y="266992"/>
                  </a:lnTo>
                  <a:lnTo>
                    <a:pt x="1188440" y="261200"/>
                  </a:lnTo>
                  <a:lnTo>
                    <a:pt x="1233639" y="249819"/>
                  </a:lnTo>
                  <a:lnTo>
                    <a:pt x="1267718" y="224843"/>
                  </a:lnTo>
                  <a:lnTo>
                    <a:pt x="1269642" y="221576"/>
                  </a:lnTo>
                  <a:lnTo>
                    <a:pt x="1149400" y="221576"/>
                  </a:lnTo>
                  <a:lnTo>
                    <a:pt x="1140485" y="93957"/>
                  </a:lnTo>
                  <a:lnTo>
                    <a:pt x="1140459" y="93598"/>
                  </a:lnTo>
                  <a:lnTo>
                    <a:pt x="1176540" y="91071"/>
                  </a:lnTo>
                  <a:lnTo>
                    <a:pt x="1271124" y="91071"/>
                  </a:lnTo>
                  <a:lnTo>
                    <a:pt x="1257146" y="73594"/>
                  </a:lnTo>
                  <a:lnTo>
                    <a:pt x="1219936" y="53810"/>
                  </a:lnTo>
                  <a:lnTo>
                    <a:pt x="1173594" y="48920"/>
                  </a:lnTo>
                  <a:close/>
                </a:path>
                <a:path w="1993900" h="343535">
                  <a:moveTo>
                    <a:pt x="1271124" y="91071"/>
                  </a:moveTo>
                  <a:lnTo>
                    <a:pt x="1176540" y="91071"/>
                  </a:lnTo>
                  <a:lnTo>
                    <a:pt x="1202990" y="93957"/>
                  </a:lnTo>
                  <a:lnTo>
                    <a:pt x="1224118" y="105725"/>
                  </a:lnTo>
                  <a:lnTo>
                    <a:pt x="1238573" y="125045"/>
                  </a:lnTo>
                  <a:lnTo>
                    <a:pt x="1245006" y="150583"/>
                  </a:lnTo>
                  <a:lnTo>
                    <a:pt x="1245044" y="151193"/>
                  </a:lnTo>
                  <a:lnTo>
                    <a:pt x="1242222" y="177285"/>
                  </a:lnTo>
                  <a:lnTo>
                    <a:pt x="1230585" y="198223"/>
                  </a:lnTo>
                  <a:lnTo>
                    <a:pt x="1211290" y="212610"/>
                  </a:lnTo>
                  <a:lnTo>
                    <a:pt x="1185494" y="219049"/>
                  </a:lnTo>
                  <a:lnTo>
                    <a:pt x="1149400" y="221576"/>
                  </a:lnTo>
                  <a:lnTo>
                    <a:pt x="1269642" y="221576"/>
                  </a:lnTo>
                  <a:lnTo>
                    <a:pt x="1288508" y="189538"/>
                  </a:lnTo>
                  <a:lnTo>
                    <a:pt x="1293837" y="147167"/>
                  </a:lnTo>
                  <a:lnTo>
                    <a:pt x="1293787" y="146570"/>
                  </a:lnTo>
                  <a:lnTo>
                    <a:pt x="1282701" y="105725"/>
                  </a:lnTo>
                  <a:lnTo>
                    <a:pt x="1282627" y="105454"/>
                  </a:lnTo>
                  <a:lnTo>
                    <a:pt x="1271124" y="91071"/>
                  </a:lnTo>
                  <a:close/>
                </a:path>
                <a:path w="1993900" h="343535">
                  <a:moveTo>
                    <a:pt x="1421678" y="166852"/>
                  </a:moveTo>
                  <a:lnTo>
                    <a:pt x="1374139" y="166852"/>
                  </a:lnTo>
                  <a:lnTo>
                    <a:pt x="1377124" y="209613"/>
                  </a:lnTo>
                  <a:lnTo>
                    <a:pt x="1354607" y="218808"/>
                  </a:lnTo>
                  <a:lnTo>
                    <a:pt x="1356753" y="249427"/>
                  </a:lnTo>
                  <a:lnTo>
                    <a:pt x="1519300" y="238061"/>
                  </a:lnTo>
                  <a:lnTo>
                    <a:pt x="1516921" y="204177"/>
                  </a:lnTo>
                  <a:lnTo>
                    <a:pt x="1424279" y="204177"/>
                  </a:lnTo>
                  <a:lnTo>
                    <a:pt x="1421790" y="168465"/>
                  </a:lnTo>
                  <a:lnTo>
                    <a:pt x="1421678" y="166852"/>
                  </a:lnTo>
                  <a:close/>
                </a:path>
                <a:path w="1993900" h="343535">
                  <a:moveTo>
                    <a:pt x="1516468" y="197738"/>
                  </a:moveTo>
                  <a:lnTo>
                    <a:pt x="1424279" y="204177"/>
                  </a:lnTo>
                  <a:lnTo>
                    <a:pt x="1516921" y="204177"/>
                  </a:lnTo>
                  <a:lnTo>
                    <a:pt x="1516468" y="197738"/>
                  </a:lnTo>
                  <a:close/>
                </a:path>
                <a:path w="1993900" h="343535">
                  <a:moveTo>
                    <a:pt x="1436611" y="27482"/>
                  </a:moveTo>
                  <a:lnTo>
                    <a:pt x="1394066" y="41643"/>
                  </a:lnTo>
                  <a:lnTo>
                    <a:pt x="1372299" y="73825"/>
                  </a:lnTo>
                  <a:lnTo>
                    <a:pt x="1369720" y="103771"/>
                  </a:lnTo>
                  <a:lnTo>
                    <a:pt x="1371447" y="128333"/>
                  </a:lnTo>
                  <a:lnTo>
                    <a:pt x="1348397" y="129946"/>
                  </a:lnTo>
                  <a:lnTo>
                    <a:pt x="1350976" y="166852"/>
                  </a:lnTo>
                  <a:lnTo>
                    <a:pt x="1351089" y="168465"/>
                  </a:lnTo>
                  <a:lnTo>
                    <a:pt x="1374139" y="166852"/>
                  </a:lnTo>
                  <a:lnTo>
                    <a:pt x="1421678" y="166852"/>
                  </a:lnTo>
                  <a:lnTo>
                    <a:pt x="1421447" y="163537"/>
                  </a:lnTo>
                  <a:lnTo>
                    <a:pt x="1490586" y="158711"/>
                  </a:lnTo>
                  <a:lnTo>
                    <a:pt x="1488232" y="125031"/>
                  </a:lnTo>
                  <a:lnTo>
                    <a:pt x="1418755" y="125031"/>
                  </a:lnTo>
                  <a:lnTo>
                    <a:pt x="1416443" y="91973"/>
                  </a:lnTo>
                  <a:lnTo>
                    <a:pt x="1418920" y="83883"/>
                  </a:lnTo>
                  <a:lnTo>
                    <a:pt x="1427657" y="73825"/>
                  </a:lnTo>
                  <a:lnTo>
                    <a:pt x="1432752" y="71417"/>
                  </a:lnTo>
                  <a:lnTo>
                    <a:pt x="1431444" y="71417"/>
                  </a:lnTo>
                  <a:lnTo>
                    <a:pt x="1440256" y="70802"/>
                  </a:lnTo>
                  <a:lnTo>
                    <a:pt x="1492998" y="70802"/>
                  </a:lnTo>
                  <a:lnTo>
                    <a:pt x="1507286" y="57581"/>
                  </a:lnTo>
                  <a:lnTo>
                    <a:pt x="1494338" y="44654"/>
                  </a:lnTo>
                  <a:lnTo>
                    <a:pt x="1478924" y="34688"/>
                  </a:lnTo>
                  <a:lnTo>
                    <a:pt x="1459868" y="28544"/>
                  </a:lnTo>
                  <a:lnTo>
                    <a:pt x="1436611" y="27482"/>
                  </a:lnTo>
                  <a:close/>
                </a:path>
                <a:path w="1993900" h="343535">
                  <a:moveTo>
                    <a:pt x="1487893" y="120192"/>
                  </a:moveTo>
                  <a:lnTo>
                    <a:pt x="1418755" y="125031"/>
                  </a:lnTo>
                  <a:lnTo>
                    <a:pt x="1488232" y="125031"/>
                  </a:lnTo>
                  <a:lnTo>
                    <a:pt x="1487893" y="120192"/>
                  </a:lnTo>
                  <a:close/>
                </a:path>
                <a:path w="1993900" h="343535">
                  <a:moveTo>
                    <a:pt x="1492998" y="70802"/>
                  </a:moveTo>
                  <a:lnTo>
                    <a:pt x="1440256" y="70802"/>
                  </a:lnTo>
                  <a:lnTo>
                    <a:pt x="1449413" y="71417"/>
                  </a:lnTo>
                  <a:lnTo>
                    <a:pt x="1457698" y="74609"/>
                  </a:lnTo>
                  <a:lnTo>
                    <a:pt x="1465646" y="80339"/>
                  </a:lnTo>
                  <a:lnTo>
                    <a:pt x="1473796" y="88569"/>
                  </a:lnTo>
                  <a:lnTo>
                    <a:pt x="1492998" y="70802"/>
                  </a:lnTo>
                  <a:close/>
                </a:path>
                <a:path w="1993900" h="343535">
                  <a:moveTo>
                    <a:pt x="1681441" y="11887"/>
                  </a:moveTo>
                  <a:lnTo>
                    <a:pt x="1638388" y="14897"/>
                  </a:lnTo>
                  <a:lnTo>
                    <a:pt x="1562353" y="235051"/>
                  </a:lnTo>
                  <a:lnTo>
                    <a:pt x="1609966" y="231724"/>
                  </a:lnTo>
                  <a:lnTo>
                    <a:pt x="1626044" y="182752"/>
                  </a:lnTo>
                  <a:lnTo>
                    <a:pt x="1715808" y="176479"/>
                  </a:lnTo>
                  <a:lnTo>
                    <a:pt x="1765496" y="176479"/>
                  </a:lnTo>
                  <a:lnTo>
                    <a:pt x="1747044" y="140347"/>
                  </a:lnTo>
                  <a:lnTo>
                    <a:pt x="1639849" y="140347"/>
                  </a:lnTo>
                  <a:lnTo>
                    <a:pt x="1663230" y="69532"/>
                  </a:lnTo>
                  <a:lnTo>
                    <a:pt x="1710880" y="69532"/>
                  </a:lnTo>
                  <a:lnTo>
                    <a:pt x="1681441" y="11887"/>
                  </a:lnTo>
                  <a:close/>
                </a:path>
                <a:path w="1993900" h="343535">
                  <a:moveTo>
                    <a:pt x="1765496" y="176479"/>
                  </a:moveTo>
                  <a:lnTo>
                    <a:pt x="1715808" y="176479"/>
                  </a:lnTo>
                  <a:lnTo>
                    <a:pt x="1738553" y="222732"/>
                  </a:lnTo>
                  <a:lnTo>
                    <a:pt x="1787372" y="219316"/>
                  </a:lnTo>
                  <a:lnTo>
                    <a:pt x="1765496" y="176479"/>
                  </a:lnTo>
                  <a:close/>
                </a:path>
                <a:path w="1993900" h="343535">
                  <a:moveTo>
                    <a:pt x="1710880" y="69532"/>
                  </a:moveTo>
                  <a:lnTo>
                    <a:pt x="1663230" y="69532"/>
                  </a:lnTo>
                  <a:lnTo>
                    <a:pt x="1696250" y="136397"/>
                  </a:lnTo>
                  <a:lnTo>
                    <a:pt x="1639849" y="140347"/>
                  </a:lnTo>
                  <a:lnTo>
                    <a:pt x="1747044" y="140347"/>
                  </a:lnTo>
                  <a:lnTo>
                    <a:pt x="1710880" y="69532"/>
                  </a:lnTo>
                  <a:close/>
                </a:path>
                <a:path w="1993900" h="343535">
                  <a:moveTo>
                    <a:pt x="1873211" y="0"/>
                  </a:moveTo>
                  <a:lnTo>
                    <a:pt x="1826514" y="3263"/>
                  </a:lnTo>
                  <a:lnTo>
                    <a:pt x="1841347" y="215544"/>
                  </a:lnTo>
                  <a:lnTo>
                    <a:pt x="1993887" y="204876"/>
                  </a:lnTo>
                  <a:lnTo>
                    <a:pt x="1991433" y="169824"/>
                  </a:lnTo>
                  <a:lnTo>
                    <a:pt x="1885086" y="169824"/>
                  </a:lnTo>
                  <a:lnTo>
                    <a:pt x="1873211" y="0"/>
                  </a:lnTo>
                  <a:close/>
                </a:path>
                <a:path w="1993900" h="343535">
                  <a:moveTo>
                    <a:pt x="1990915" y="162420"/>
                  </a:moveTo>
                  <a:lnTo>
                    <a:pt x="1885086" y="169824"/>
                  </a:lnTo>
                  <a:lnTo>
                    <a:pt x="1991433" y="169824"/>
                  </a:lnTo>
                  <a:lnTo>
                    <a:pt x="1990915" y="16242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4" name="object 27"/>
          <p:cNvGrpSpPr/>
          <p:nvPr/>
        </p:nvGrpSpPr>
        <p:grpSpPr>
          <a:xfrm rot="19508483">
            <a:off x="4852436" y="5324304"/>
            <a:ext cx="1994485" cy="486274"/>
            <a:chOff x="6457236" y="1235444"/>
            <a:chExt cx="2181860" cy="508634"/>
          </a:xfrm>
        </p:grpSpPr>
        <p:sp>
          <p:nvSpPr>
            <p:cNvPr id="95" name="object 28"/>
            <p:cNvSpPr/>
            <p:nvPr/>
          </p:nvSpPr>
          <p:spPr>
            <a:xfrm>
              <a:off x="6457236" y="1235444"/>
              <a:ext cx="2181860" cy="508634"/>
            </a:xfrm>
            <a:custGeom>
              <a:avLst/>
              <a:gdLst/>
              <a:ahLst/>
              <a:cxnLst/>
              <a:rect l="l" t="t" r="r" b="b"/>
              <a:pathLst>
                <a:path w="2181859" h="508635">
                  <a:moveTo>
                    <a:pt x="2156523" y="0"/>
                  </a:moveTo>
                  <a:lnTo>
                    <a:pt x="0" y="150799"/>
                  </a:lnTo>
                  <a:lnTo>
                    <a:pt x="25006" y="508368"/>
                  </a:lnTo>
                  <a:lnTo>
                    <a:pt x="2181529" y="357568"/>
                  </a:lnTo>
                  <a:lnTo>
                    <a:pt x="2156523" y="0"/>
                  </a:lnTo>
                  <a:close/>
                </a:path>
              </a:pathLst>
            </a:custGeom>
            <a:solidFill>
              <a:srgbClr val="F15F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29"/>
            <p:cNvSpPr/>
            <p:nvPr/>
          </p:nvSpPr>
          <p:spPr>
            <a:xfrm>
              <a:off x="6558528" y="1315260"/>
              <a:ext cx="1993900" cy="343535"/>
            </a:xfrm>
            <a:custGeom>
              <a:avLst/>
              <a:gdLst/>
              <a:ahLst/>
              <a:cxnLst/>
              <a:rect l="l" t="t" r="r" b="b"/>
              <a:pathLst>
                <a:path w="1993900" h="343535">
                  <a:moveTo>
                    <a:pt x="50342" y="127469"/>
                  </a:moveTo>
                  <a:lnTo>
                    <a:pt x="0" y="130987"/>
                  </a:lnTo>
                  <a:lnTo>
                    <a:pt x="14846" y="343268"/>
                  </a:lnTo>
                  <a:lnTo>
                    <a:pt x="60642" y="340067"/>
                  </a:lnTo>
                  <a:lnTo>
                    <a:pt x="51015" y="202387"/>
                  </a:lnTo>
                  <a:lnTo>
                    <a:pt x="104505" y="202387"/>
                  </a:lnTo>
                  <a:lnTo>
                    <a:pt x="50342" y="127469"/>
                  </a:lnTo>
                  <a:close/>
                </a:path>
                <a:path w="1993900" h="343535">
                  <a:moveTo>
                    <a:pt x="217661" y="193078"/>
                  </a:moveTo>
                  <a:lnTo>
                    <a:pt x="171030" y="193078"/>
                  </a:lnTo>
                  <a:lnTo>
                    <a:pt x="180733" y="331673"/>
                  </a:lnTo>
                  <a:lnTo>
                    <a:pt x="227126" y="328421"/>
                  </a:lnTo>
                  <a:lnTo>
                    <a:pt x="217661" y="193078"/>
                  </a:lnTo>
                  <a:close/>
                </a:path>
                <a:path w="1993900" h="343535">
                  <a:moveTo>
                    <a:pt x="104505" y="202387"/>
                  </a:moveTo>
                  <a:lnTo>
                    <a:pt x="51015" y="202387"/>
                  </a:lnTo>
                  <a:lnTo>
                    <a:pt x="116420" y="288010"/>
                  </a:lnTo>
                  <a:lnTo>
                    <a:pt x="117597" y="288010"/>
                  </a:lnTo>
                  <a:lnTo>
                    <a:pt x="159629" y="213334"/>
                  </a:lnTo>
                  <a:lnTo>
                    <a:pt x="112420" y="213334"/>
                  </a:lnTo>
                  <a:lnTo>
                    <a:pt x="104505" y="202387"/>
                  </a:lnTo>
                  <a:close/>
                </a:path>
                <a:path w="1993900" h="343535">
                  <a:moveTo>
                    <a:pt x="212280" y="116141"/>
                  </a:moveTo>
                  <a:lnTo>
                    <a:pt x="161937" y="119659"/>
                  </a:lnTo>
                  <a:lnTo>
                    <a:pt x="112420" y="213334"/>
                  </a:lnTo>
                  <a:lnTo>
                    <a:pt x="159629" y="213334"/>
                  </a:lnTo>
                  <a:lnTo>
                    <a:pt x="171030" y="193078"/>
                  </a:lnTo>
                  <a:lnTo>
                    <a:pt x="217661" y="193078"/>
                  </a:lnTo>
                  <a:lnTo>
                    <a:pt x="212280" y="116141"/>
                  </a:lnTo>
                  <a:close/>
                </a:path>
                <a:path w="1993900" h="343535">
                  <a:moveTo>
                    <a:pt x="444576" y="99898"/>
                  </a:moveTo>
                  <a:lnTo>
                    <a:pt x="284454" y="111099"/>
                  </a:lnTo>
                  <a:lnTo>
                    <a:pt x="299300" y="323380"/>
                  </a:lnTo>
                  <a:lnTo>
                    <a:pt x="460933" y="312077"/>
                  </a:lnTo>
                  <a:lnTo>
                    <a:pt x="458589" y="278587"/>
                  </a:lnTo>
                  <a:lnTo>
                    <a:pt x="342798" y="278587"/>
                  </a:lnTo>
                  <a:lnTo>
                    <a:pt x="339674" y="234010"/>
                  </a:lnTo>
                  <a:lnTo>
                    <a:pt x="439750" y="227012"/>
                  </a:lnTo>
                  <a:lnTo>
                    <a:pt x="437331" y="192455"/>
                  </a:lnTo>
                  <a:lnTo>
                    <a:pt x="336765" y="192455"/>
                  </a:lnTo>
                  <a:lnTo>
                    <a:pt x="333755" y="149402"/>
                  </a:lnTo>
                  <a:lnTo>
                    <a:pt x="447484" y="141452"/>
                  </a:lnTo>
                  <a:lnTo>
                    <a:pt x="444576" y="99898"/>
                  </a:lnTo>
                  <a:close/>
                </a:path>
                <a:path w="1993900" h="343535">
                  <a:moveTo>
                    <a:pt x="458025" y="270522"/>
                  </a:moveTo>
                  <a:lnTo>
                    <a:pt x="342798" y="278587"/>
                  </a:lnTo>
                  <a:lnTo>
                    <a:pt x="458589" y="278587"/>
                  </a:lnTo>
                  <a:lnTo>
                    <a:pt x="458025" y="270522"/>
                  </a:lnTo>
                  <a:close/>
                </a:path>
                <a:path w="1993900" h="343535">
                  <a:moveTo>
                    <a:pt x="436841" y="185458"/>
                  </a:moveTo>
                  <a:lnTo>
                    <a:pt x="336765" y="192455"/>
                  </a:lnTo>
                  <a:lnTo>
                    <a:pt x="437331" y="192455"/>
                  </a:lnTo>
                  <a:lnTo>
                    <a:pt x="436841" y="185458"/>
                  </a:lnTo>
                  <a:close/>
                </a:path>
                <a:path w="1993900" h="343535">
                  <a:moveTo>
                    <a:pt x="624611" y="85788"/>
                  </a:moveTo>
                  <a:lnTo>
                    <a:pt x="581545" y="88798"/>
                  </a:lnTo>
                  <a:lnTo>
                    <a:pt x="505510" y="308952"/>
                  </a:lnTo>
                  <a:lnTo>
                    <a:pt x="553123" y="305625"/>
                  </a:lnTo>
                  <a:lnTo>
                    <a:pt x="569201" y="256654"/>
                  </a:lnTo>
                  <a:lnTo>
                    <a:pt x="658964" y="250380"/>
                  </a:lnTo>
                  <a:lnTo>
                    <a:pt x="708655" y="250380"/>
                  </a:lnTo>
                  <a:lnTo>
                    <a:pt x="690206" y="214248"/>
                  </a:lnTo>
                  <a:lnTo>
                    <a:pt x="583006" y="214248"/>
                  </a:lnTo>
                  <a:lnTo>
                    <a:pt x="606386" y="143433"/>
                  </a:lnTo>
                  <a:lnTo>
                    <a:pt x="654046" y="143433"/>
                  </a:lnTo>
                  <a:lnTo>
                    <a:pt x="624611" y="85788"/>
                  </a:lnTo>
                  <a:close/>
                </a:path>
                <a:path w="1993900" h="343535">
                  <a:moveTo>
                    <a:pt x="708655" y="250380"/>
                  </a:moveTo>
                  <a:lnTo>
                    <a:pt x="658964" y="250380"/>
                  </a:lnTo>
                  <a:lnTo>
                    <a:pt x="681710" y="296633"/>
                  </a:lnTo>
                  <a:lnTo>
                    <a:pt x="730529" y="293217"/>
                  </a:lnTo>
                  <a:lnTo>
                    <a:pt x="708655" y="250380"/>
                  </a:lnTo>
                  <a:close/>
                </a:path>
                <a:path w="1993900" h="343535">
                  <a:moveTo>
                    <a:pt x="654046" y="143433"/>
                  </a:moveTo>
                  <a:lnTo>
                    <a:pt x="606386" y="143433"/>
                  </a:lnTo>
                  <a:lnTo>
                    <a:pt x="639406" y="210299"/>
                  </a:lnTo>
                  <a:lnTo>
                    <a:pt x="583006" y="214248"/>
                  </a:lnTo>
                  <a:lnTo>
                    <a:pt x="690206" y="214248"/>
                  </a:lnTo>
                  <a:lnTo>
                    <a:pt x="654046" y="143433"/>
                  </a:lnTo>
                  <a:close/>
                </a:path>
                <a:path w="1993900" h="343535">
                  <a:moveTo>
                    <a:pt x="816368" y="73901"/>
                  </a:moveTo>
                  <a:lnTo>
                    <a:pt x="769670" y="77165"/>
                  </a:lnTo>
                  <a:lnTo>
                    <a:pt x="784504" y="289445"/>
                  </a:lnTo>
                  <a:lnTo>
                    <a:pt x="937044" y="278777"/>
                  </a:lnTo>
                  <a:lnTo>
                    <a:pt x="934601" y="243725"/>
                  </a:lnTo>
                  <a:lnTo>
                    <a:pt x="828243" y="243725"/>
                  </a:lnTo>
                  <a:lnTo>
                    <a:pt x="816368" y="73901"/>
                  </a:lnTo>
                  <a:close/>
                </a:path>
                <a:path w="1993900" h="343535">
                  <a:moveTo>
                    <a:pt x="934084" y="236321"/>
                  </a:moveTo>
                  <a:lnTo>
                    <a:pt x="828243" y="243725"/>
                  </a:lnTo>
                  <a:lnTo>
                    <a:pt x="934601" y="243725"/>
                  </a:lnTo>
                  <a:lnTo>
                    <a:pt x="934084" y="236321"/>
                  </a:lnTo>
                  <a:close/>
                </a:path>
                <a:path w="1993900" h="343535">
                  <a:moveTo>
                    <a:pt x="1173594" y="48920"/>
                  </a:moveTo>
                  <a:lnTo>
                    <a:pt x="1090802" y="54711"/>
                  </a:lnTo>
                  <a:lnTo>
                    <a:pt x="1105649" y="266992"/>
                  </a:lnTo>
                  <a:lnTo>
                    <a:pt x="1188440" y="261200"/>
                  </a:lnTo>
                  <a:lnTo>
                    <a:pt x="1233639" y="249819"/>
                  </a:lnTo>
                  <a:lnTo>
                    <a:pt x="1267718" y="224843"/>
                  </a:lnTo>
                  <a:lnTo>
                    <a:pt x="1269642" y="221576"/>
                  </a:lnTo>
                  <a:lnTo>
                    <a:pt x="1149400" y="221576"/>
                  </a:lnTo>
                  <a:lnTo>
                    <a:pt x="1140485" y="93957"/>
                  </a:lnTo>
                  <a:lnTo>
                    <a:pt x="1140459" y="93598"/>
                  </a:lnTo>
                  <a:lnTo>
                    <a:pt x="1176540" y="91071"/>
                  </a:lnTo>
                  <a:lnTo>
                    <a:pt x="1271124" y="91071"/>
                  </a:lnTo>
                  <a:lnTo>
                    <a:pt x="1257146" y="73594"/>
                  </a:lnTo>
                  <a:lnTo>
                    <a:pt x="1219936" y="53810"/>
                  </a:lnTo>
                  <a:lnTo>
                    <a:pt x="1173594" y="48920"/>
                  </a:lnTo>
                  <a:close/>
                </a:path>
                <a:path w="1993900" h="343535">
                  <a:moveTo>
                    <a:pt x="1271124" y="91071"/>
                  </a:moveTo>
                  <a:lnTo>
                    <a:pt x="1176540" y="91071"/>
                  </a:lnTo>
                  <a:lnTo>
                    <a:pt x="1202990" y="93957"/>
                  </a:lnTo>
                  <a:lnTo>
                    <a:pt x="1224118" y="105725"/>
                  </a:lnTo>
                  <a:lnTo>
                    <a:pt x="1238573" y="125045"/>
                  </a:lnTo>
                  <a:lnTo>
                    <a:pt x="1245006" y="150583"/>
                  </a:lnTo>
                  <a:lnTo>
                    <a:pt x="1245044" y="151193"/>
                  </a:lnTo>
                  <a:lnTo>
                    <a:pt x="1242222" y="177285"/>
                  </a:lnTo>
                  <a:lnTo>
                    <a:pt x="1230585" y="198223"/>
                  </a:lnTo>
                  <a:lnTo>
                    <a:pt x="1211290" y="212610"/>
                  </a:lnTo>
                  <a:lnTo>
                    <a:pt x="1185494" y="219049"/>
                  </a:lnTo>
                  <a:lnTo>
                    <a:pt x="1149400" y="221576"/>
                  </a:lnTo>
                  <a:lnTo>
                    <a:pt x="1269642" y="221576"/>
                  </a:lnTo>
                  <a:lnTo>
                    <a:pt x="1288508" y="189538"/>
                  </a:lnTo>
                  <a:lnTo>
                    <a:pt x="1293837" y="147167"/>
                  </a:lnTo>
                  <a:lnTo>
                    <a:pt x="1293787" y="146570"/>
                  </a:lnTo>
                  <a:lnTo>
                    <a:pt x="1282701" y="105725"/>
                  </a:lnTo>
                  <a:lnTo>
                    <a:pt x="1282627" y="105454"/>
                  </a:lnTo>
                  <a:lnTo>
                    <a:pt x="1271124" y="91071"/>
                  </a:lnTo>
                  <a:close/>
                </a:path>
                <a:path w="1993900" h="343535">
                  <a:moveTo>
                    <a:pt x="1421678" y="166852"/>
                  </a:moveTo>
                  <a:lnTo>
                    <a:pt x="1374139" y="166852"/>
                  </a:lnTo>
                  <a:lnTo>
                    <a:pt x="1377124" y="209613"/>
                  </a:lnTo>
                  <a:lnTo>
                    <a:pt x="1354607" y="218808"/>
                  </a:lnTo>
                  <a:lnTo>
                    <a:pt x="1356753" y="249427"/>
                  </a:lnTo>
                  <a:lnTo>
                    <a:pt x="1519300" y="238061"/>
                  </a:lnTo>
                  <a:lnTo>
                    <a:pt x="1516921" y="204177"/>
                  </a:lnTo>
                  <a:lnTo>
                    <a:pt x="1424279" y="204177"/>
                  </a:lnTo>
                  <a:lnTo>
                    <a:pt x="1421790" y="168465"/>
                  </a:lnTo>
                  <a:lnTo>
                    <a:pt x="1421678" y="166852"/>
                  </a:lnTo>
                  <a:close/>
                </a:path>
                <a:path w="1993900" h="343535">
                  <a:moveTo>
                    <a:pt x="1516468" y="197738"/>
                  </a:moveTo>
                  <a:lnTo>
                    <a:pt x="1424279" y="204177"/>
                  </a:lnTo>
                  <a:lnTo>
                    <a:pt x="1516921" y="204177"/>
                  </a:lnTo>
                  <a:lnTo>
                    <a:pt x="1516468" y="197738"/>
                  </a:lnTo>
                  <a:close/>
                </a:path>
                <a:path w="1993900" h="343535">
                  <a:moveTo>
                    <a:pt x="1436611" y="27482"/>
                  </a:moveTo>
                  <a:lnTo>
                    <a:pt x="1394066" y="41643"/>
                  </a:lnTo>
                  <a:lnTo>
                    <a:pt x="1372299" y="73825"/>
                  </a:lnTo>
                  <a:lnTo>
                    <a:pt x="1369720" y="103771"/>
                  </a:lnTo>
                  <a:lnTo>
                    <a:pt x="1371447" y="128333"/>
                  </a:lnTo>
                  <a:lnTo>
                    <a:pt x="1348397" y="129946"/>
                  </a:lnTo>
                  <a:lnTo>
                    <a:pt x="1350976" y="166852"/>
                  </a:lnTo>
                  <a:lnTo>
                    <a:pt x="1351089" y="168465"/>
                  </a:lnTo>
                  <a:lnTo>
                    <a:pt x="1374139" y="166852"/>
                  </a:lnTo>
                  <a:lnTo>
                    <a:pt x="1421678" y="166852"/>
                  </a:lnTo>
                  <a:lnTo>
                    <a:pt x="1421447" y="163537"/>
                  </a:lnTo>
                  <a:lnTo>
                    <a:pt x="1490586" y="158711"/>
                  </a:lnTo>
                  <a:lnTo>
                    <a:pt x="1488232" y="125031"/>
                  </a:lnTo>
                  <a:lnTo>
                    <a:pt x="1418755" y="125031"/>
                  </a:lnTo>
                  <a:lnTo>
                    <a:pt x="1416443" y="91973"/>
                  </a:lnTo>
                  <a:lnTo>
                    <a:pt x="1418920" y="83883"/>
                  </a:lnTo>
                  <a:lnTo>
                    <a:pt x="1427657" y="73825"/>
                  </a:lnTo>
                  <a:lnTo>
                    <a:pt x="1432752" y="71417"/>
                  </a:lnTo>
                  <a:lnTo>
                    <a:pt x="1431444" y="71417"/>
                  </a:lnTo>
                  <a:lnTo>
                    <a:pt x="1440256" y="70802"/>
                  </a:lnTo>
                  <a:lnTo>
                    <a:pt x="1492998" y="70802"/>
                  </a:lnTo>
                  <a:lnTo>
                    <a:pt x="1507286" y="57581"/>
                  </a:lnTo>
                  <a:lnTo>
                    <a:pt x="1494338" y="44654"/>
                  </a:lnTo>
                  <a:lnTo>
                    <a:pt x="1478924" y="34688"/>
                  </a:lnTo>
                  <a:lnTo>
                    <a:pt x="1459868" y="28544"/>
                  </a:lnTo>
                  <a:lnTo>
                    <a:pt x="1436611" y="27482"/>
                  </a:lnTo>
                  <a:close/>
                </a:path>
                <a:path w="1993900" h="343535">
                  <a:moveTo>
                    <a:pt x="1487893" y="120192"/>
                  </a:moveTo>
                  <a:lnTo>
                    <a:pt x="1418755" y="125031"/>
                  </a:lnTo>
                  <a:lnTo>
                    <a:pt x="1488232" y="125031"/>
                  </a:lnTo>
                  <a:lnTo>
                    <a:pt x="1487893" y="120192"/>
                  </a:lnTo>
                  <a:close/>
                </a:path>
                <a:path w="1993900" h="343535">
                  <a:moveTo>
                    <a:pt x="1492998" y="70802"/>
                  </a:moveTo>
                  <a:lnTo>
                    <a:pt x="1440256" y="70802"/>
                  </a:lnTo>
                  <a:lnTo>
                    <a:pt x="1449413" y="71417"/>
                  </a:lnTo>
                  <a:lnTo>
                    <a:pt x="1457698" y="74609"/>
                  </a:lnTo>
                  <a:lnTo>
                    <a:pt x="1465646" y="80339"/>
                  </a:lnTo>
                  <a:lnTo>
                    <a:pt x="1473796" y="88569"/>
                  </a:lnTo>
                  <a:lnTo>
                    <a:pt x="1492998" y="70802"/>
                  </a:lnTo>
                  <a:close/>
                </a:path>
                <a:path w="1993900" h="343535">
                  <a:moveTo>
                    <a:pt x="1681441" y="11887"/>
                  </a:moveTo>
                  <a:lnTo>
                    <a:pt x="1638388" y="14897"/>
                  </a:lnTo>
                  <a:lnTo>
                    <a:pt x="1562353" y="235051"/>
                  </a:lnTo>
                  <a:lnTo>
                    <a:pt x="1609966" y="231724"/>
                  </a:lnTo>
                  <a:lnTo>
                    <a:pt x="1626044" y="182752"/>
                  </a:lnTo>
                  <a:lnTo>
                    <a:pt x="1715808" y="176479"/>
                  </a:lnTo>
                  <a:lnTo>
                    <a:pt x="1765496" y="176479"/>
                  </a:lnTo>
                  <a:lnTo>
                    <a:pt x="1747044" y="140347"/>
                  </a:lnTo>
                  <a:lnTo>
                    <a:pt x="1639849" y="140347"/>
                  </a:lnTo>
                  <a:lnTo>
                    <a:pt x="1663230" y="69532"/>
                  </a:lnTo>
                  <a:lnTo>
                    <a:pt x="1710880" y="69532"/>
                  </a:lnTo>
                  <a:lnTo>
                    <a:pt x="1681441" y="11887"/>
                  </a:lnTo>
                  <a:close/>
                </a:path>
                <a:path w="1993900" h="343535">
                  <a:moveTo>
                    <a:pt x="1765496" y="176479"/>
                  </a:moveTo>
                  <a:lnTo>
                    <a:pt x="1715808" y="176479"/>
                  </a:lnTo>
                  <a:lnTo>
                    <a:pt x="1738553" y="222732"/>
                  </a:lnTo>
                  <a:lnTo>
                    <a:pt x="1787372" y="219316"/>
                  </a:lnTo>
                  <a:lnTo>
                    <a:pt x="1765496" y="176479"/>
                  </a:lnTo>
                  <a:close/>
                </a:path>
                <a:path w="1993900" h="343535">
                  <a:moveTo>
                    <a:pt x="1710880" y="69532"/>
                  </a:moveTo>
                  <a:lnTo>
                    <a:pt x="1663230" y="69532"/>
                  </a:lnTo>
                  <a:lnTo>
                    <a:pt x="1696250" y="136397"/>
                  </a:lnTo>
                  <a:lnTo>
                    <a:pt x="1639849" y="140347"/>
                  </a:lnTo>
                  <a:lnTo>
                    <a:pt x="1747044" y="140347"/>
                  </a:lnTo>
                  <a:lnTo>
                    <a:pt x="1710880" y="69532"/>
                  </a:lnTo>
                  <a:close/>
                </a:path>
                <a:path w="1993900" h="343535">
                  <a:moveTo>
                    <a:pt x="1873211" y="0"/>
                  </a:moveTo>
                  <a:lnTo>
                    <a:pt x="1826514" y="3263"/>
                  </a:lnTo>
                  <a:lnTo>
                    <a:pt x="1841347" y="215544"/>
                  </a:lnTo>
                  <a:lnTo>
                    <a:pt x="1993887" y="204876"/>
                  </a:lnTo>
                  <a:lnTo>
                    <a:pt x="1991433" y="169824"/>
                  </a:lnTo>
                  <a:lnTo>
                    <a:pt x="1885086" y="169824"/>
                  </a:lnTo>
                  <a:lnTo>
                    <a:pt x="1873211" y="0"/>
                  </a:lnTo>
                  <a:close/>
                </a:path>
                <a:path w="1993900" h="343535">
                  <a:moveTo>
                    <a:pt x="1990915" y="162420"/>
                  </a:moveTo>
                  <a:lnTo>
                    <a:pt x="1885086" y="169824"/>
                  </a:lnTo>
                  <a:lnTo>
                    <a:pt x="1991433" y="169824"/>
                  </a:lnTo>
                  <a:lnTo>
                    <a:pt x="1990915" y="16242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7" name="object 27"/>
          <p:cNvGrpSpPr/>
          <p:nvPr/>
        </p:nvGrpSpPr>
        <p:grpSpPr>
          <a:xfrm rot="19508483">
            <a:off x="9787374" y="1671300"/>
            <a:ext cx="1916503" cy="357694"/>
            <a:chOff x="6457236" y="1235444"/>
            <a:chExt cx="2181860" cy="508634"/>
          </a:xfrm>
        </p:grpSpPr>
        <p:sp>
          <p:nvSpPr>
            <p:cNvPr id="98" name="object 28"/>
            <p:cNvSpPr/>
            <p:nvPr/>
          </p:nvSpPr>
          <p:spPr>
            <a:xfrm>
              <a:off x="6457236" y="1235444"/>
              <a:ext cx="2181860" cy="508634"/>
            </a:xfrm>
            <a:custGeom>
              <a:avLst/>
              <a:gdLst/>
              <a:ahLst/>
              <a:cxnLst/>
              <a:rect l="l" t="t" r="r" b="b"/>
              <a:pathLst>
                <a:path w="2181859" h="508635">
                  <a:moveTo>
                    <a:pt x="2156523" y="0"/>
                  </a:moveTo>
                  <a:lnTo>
                    <a:pt x="0" y="150799"/>
                  </a:lnTo>
                  <a:lnTo>
                    <a:pt x="25006" y="508368"/>
                  </a:lnTo>
                  <a:lnTo>
                    <a:pt x="2181529" y="357568"/>
                  </a:lnTo>
                  <a:lnTo>
                    <a:pt x="2156523" y="0"/>
                  </a:lnTo>
                  <a:close/>
                </a:path>
              </a:pathLst>
            </a:custGeom>
            <a:solidFill>
              <a:srgbClr val="F15F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29"/>
            <p:cNvSpPr/>
            <p:nvPr/>
          </p:nvSpPr>
          <p:spPr>
            <a:xfrm>
              <a:off x="6558528" y="1315260"/>
              <a:ext cx="1993900" cy="343535"/>
            </a:xfrm>
            <a:custGeom>
              <a:avLst/>
              <a:gdLst/>
              <a:ahLst/>
              <a:cxnLst/>
              <a:rect l="l" t="t" r="r" b="b"/>
              <a:pathLst>
                <a:path w="1993900" h="343535">
                  <a:moveTo>
                    <a:pt x="50342" y="127469"/>
                  </a:moveTo>
                  <a:lnTo>
                    <a:pt x="0" y="130987"/>
                  </a:lnTo>
                  <a:lnTo>
                    <a:pt x="14846" y="343268"/>
                  </a:lnTo>
                  <a:lnTo>
                    <a:pt x="60642" y="340067"/>
                  </a:lnTo>
                  <a:lnTo>
                    <a:pt x="51015" y="202387"/>
                  </a:lnTo>
                  <a:lnTo>
                    <a:pt x="104505" y="202387"/>
                  </a:lnTo>
                  <a:lnTo>
                    <a:pt x="50342" y="127469"/>
                  </a:lnTo>
                  <a:close/>
                </a:path>
                <a:path w="1993900" h="343535">
                  <a:moveTo>
                    <a:pt x="217661" y="193078"/>
                  </a:moveTo>
                  <a:lnTo>
                    <a:pt x="171030" y="193078"/>
                  </a:lnTo>
                  <a:lnTo>
                    <a:pt x="180733" y="331673"/>
                  </a:lnTo>
                  <a:lnTo>
                    <a:pt x="227126" y="328421"/>
                  </a:lnTo>
                  <a:lnTo>
                    <a:pt x="217661" y="193078"/>
                  </a:lnTo>
                  <a:close/>
                </a:path>
                <a:path w="1993900" h="343535">
                  <a:moveTo>
                    <a:pt x="104505" y="202387"/>
                  </a:moveTo>
                  <a:lnTo>
                    <a:pt x="51015" y="202387"/>
                  </a:lnTo>
                  <a:lnTo>
                    <a:pt x="116420" y="288010"/>
                  </a:lnTo>
                  <a:lnTo>
                    <a:pt x="117597" y="288010"/>
                  </a:lnTo>
                  <a:lnTo>
                    <a:pt x="159629" y="213334"/>
                  </a:lnTo>
                  <a:lnTo>
                    <a:pt x="112420" y="213334"/>
                  </a:lnTo>
                  <a:lnTo>
                    <a:pt x="104505" y="202387"/>
                  </a:lnTo>
                  <a:close/>
                </a:path>
                <a:path w="1993900" h="343535">
                  <a:moveTo>
                    <a:pt x="212280" y="116141"/>
                  </a:moveTo>
                  <a:lnTo>
                    <a:pt x="161937" y="119659"/>
                  </a:lnTo>
                  <a:lnTo>
                    <a:pt x="112420" y="213334"/>
                  </a:lnTo>
                  <a:lnTo>
                    <a:pt x="159629" y="213334"/>
                  </a:lnTo>
                  <a:lnTo>
                    <a:pt x="171030" y="193078"/>
                  </a:lnTo>
                  <a:lnTo>
                    <a:pt x="217661" y="193078"/>
                  </a:lnTo>
                  <a:lnTo>
                    <a:pt x="212280" y="116141"/>
                  </a:lnTo>
                  <a:close/>
                </a:path>
                <a:path w="1993900" h="343535">
                  <a:moveTo>
                    <a:pt x="444576" y="99898"/>
                  </a:moveTo>
                  <a:lnTo>
                    <a:pt x="284454" y="111099"/>
                  </a:lnTo>
                  <a:lnTo>
                    <a:pt x="299300" y="323380"/>
                  </a:lnTo>
                  <a:lnTo>
                    <a:pt x="460933" y="312077"/>
                  </a:lnTo>
                  <a:lnTo>
                    <a:pt x="458589" y="278587"/>
                  </a:lnTo>
                  <a:lnTo>
                    <a:pt x="342798" y="278587"/>
                  </a:lnTo>
                  <a:lnTo>
                    <a:pt x="339674" y="234010"/>
                  </a:lnTo>
                  <a:lnTo>
                    <a:pt x="439750" y="227012"/>
                  </a:lnTo>
                  <a:lnTo>
                    <a:pt x="437331" y="192455"/>
                  </a:lnTo>
                  <a:lnTo>
                    <a:pt x="336765" y="192455"/>
                  </a:lnTo>
                  <a:lnTo>
                    <a:pt x="333755" y="149402"/>
                  </a:lnTo>
                  <a:lnTo>
                    <a:pt x="447484" y="141452"/>
                  </a:lnTo>
                  <a:lnTo>
                    <a:pt x="444576" y="99898"/>
                  </a:lnTo>
                  <a:close/>
                </a:path>
                <a:path w="1993900" h="343535">
                  <a:moveTo>
                    <a:pt x="458025" y="270522"/>
                  </a:moveTo>
                  <a:lnTo>
                    <a:pt x="342798" y="278587"/>
                  </a:lnTo>
                  <a:lnTo>
                    <a:pt x="458589" y="278587"/>
                  </a:lnTo>
                  <a:lnTo>
                    <a:pt x="458025" y="270522"/>
                  </a:lnTo>
                  <a:close/>
                </a:path>
                <a:path w="1993900" h="343535">
                  <a:moveTo>
                    <a:pt x="436841" y="185458"/>
                  </a:moveTo>
                  <a:lnTo>
                    <a:pt x="336765" y="192455"/>
                  </a:lnTo>
                  <a:lnTo>
                    <a:pt x="437331" y="192455"/>
                  </a:lnTo>
                  <a:lnTo>
                    <a:pt x="436841" y="185458"/>
                  </a:lnTo>
                  <a:close/>
                </a:path>
                <a:path w="1993900" h="343535">
                  <a:moveTo>
                    <a:pt x="624611" y="85788"/>
                  </a:moveTo>
                  <a:lnTo>
                    <a:pt x="581545" y="88798"/>
                  </a:lnTo>
                  <a:lnTo>
                    <a:pt x="505510" y="308952"/>
                  </a:lnTo>
                  <a:lnTo>
                    <a:pt x="553123" y="305625"/>
                  </a:lnTo>
                  <a:lnTo>
                    <a:pt x="569201" y="256654"/>
                  </a:lnTo>
                  <a:lnTo>
                    <a:pt x="658964" y="250380"/>
                  </a:lnTo>
                  <a:lnTo>
                    <a:pt x="708655" y="250380"/>
                  </a:lnTo>
                  <a:lnTo>
                    <a:pt x="690206" y="214248"/>
                  </a:lnTo>
                  <a:lnTo>
                    <a:pt x="583006" y="214248"/>
                  </a:lnTo>
                  <a:lnTo>
                    <a:pt x="606386" y="143433"/>
                  </a:lnTo>
                  <a:lnTo>
                    <a:pt x="654046" y="143433"/>
                  </a:lnTo>
                  <a:lnTo>
                    <a:pt x="624611" y="85788"/>
                  </a:lnTo>
                  <a:close/>
                </a:path>
                <a:path w="1993900" h="343535">
                  <a:moveTo>
                    <a:pt x="708655" y="250380"/>
                  </a:moveTo>
                  <a:lnTo>
                    <a:pt x="658964" y="250380"/>
                  </a:lnTo>
                  <a:lnTo>
                    <a:pt x="681710" y="296633"/>
                  </a:lnTo>
                  <a:lnTo>
                    <a:pt x="730529" y="293217"/>
                  </a:lnTo>
                  <a:lnTo>
                    <a:pt x="708655" y="250380"/>
                  </a:lnTo>
                  <a:close/>
                </a:path>
                <a:path w="1993900" h="343535">
                  <a:moveTo>
                    <a:pt x="654046" y="143433"/>
                  </a:moveTo>
                  <a:lnTo>
                    <a:pt x="606386" y="143433"/>
                  </a:lnTo>
                  <a:lnTo>
                    <a:pt x="639406" y="210299"/>
                  </a:lnTo>
                  <a:lnTo>
                    <a:pt x="583006" y="214248"/>
                  </a:lnTo>
                  <a:lnTo>
                    <a:pt x="690206" y="214248"/>
                  </a:lnTo>
                  <a:lnTo>
                    <a:pt x="654046" y="143433"/>
                  </a:lnTo>
                  <a:close/>
                </a:path>
                <a:path w="1993900" h="343535">
                  <a:moveTo>
                    <a:pt x="816368" y="73901"/>
                  </a:moveTo>
                  <a:lnTo>
                    <a:pt x="769670" y="77165"/>
                  </a:lnTo>
                  <a:lnTo>
                    <a:pt x="784504" y="289445"/>
                  </a:lnTo>
                  <a:lnTo>
                    <a:pt x="937044" y="278777"/>
                  </a:lnTo>
                  <a:lnTo>
                    <a:pt x="934601" y="243725"/>
                  </a:lnTo>
                  <a:lnTo>
                    <a:pt x="828243" y="243725"/>
                  </a:lnTo>
                  <a:lnTo>
                    <a:pt x="816368" y="73901"/>
                  </a:lnTo>
                  <a:close/>
                </a:path>
                <a:path w="1993900" h="343535">
                  <a:moveTo>
                    <a:pt x="934084" y="236321"/>
                  </a:moveTo>
                  <a:lnTo>
                    <a:pt x="828243" y="243725"/>
                  </a:lnTo>
                  <a:lnTo>
                    <a:pt x="934601" y="243725"/>
                  </a:lnTo>
                  <a:lnTo>
                    <a:pt x="934084" y="236321"/>
                  </a:lnTo>
                  <a:close/>
                </a:path>
                <a:path w="1993900" h="343535">
                  <a:moveTo>
                    <a:pt x="1173594" y="48920"/>
                  </a:moveTo>
                  <a:lnTo>
                    <a:pt x="1090802" y="54711"/>
                  </a:lnTo>
                  <a:lnTo>
                    <a:pt x="1105649" y="266992"/>
                  </a:lnTo>
                  <a:lnTo>
                    <a:pt x="1188440" y="261200"/>
                  </a:lnTo>
                  <a:lnTo>
                    <a:pt x="1233639" y="249819"/>
                  </a:lnTo>
                  <a:lnTo>
                    <a:pt x="1267718" y="224843"/>
                  </a:lnTo>
                  <a:lnTo>
                    <a:pt x="1269642" y="221576"/>
                  </a:lnTo>
                  <a:lnTo>
                    <a:pt x="1149400" y="221576"/>
                  </a:lnTo>
                  <a:lnTo>
                    <a:pt x="1140485" y="93957"/>
                  </a:lnTo>
                  <a:lnTo>
                    <a:pt x="1140459" y="93598"/>
                  </a:lnTo>
                  <a:lnTo>
                    <a:pt x="1176540" y="91071"/>
                  </a:lnTo>
                  <a:lnTo>
                    <a:pt x="1271124" y="91071"/>
                  </a:lnTo>
                  <a:lnTo>
                    <a:pt x="1257146" y="73594"/>
                  </a:lnTo>
                  <a:lnTo>
                    <a:pt x="1219936" y="53810"/>
                  </a:lnTo>
                  <a:lnTo>
                    <a:pt x="1173594" y="48920"/>
                  </a:lnTo>
                  <a:close/>
                </a:path>
                <a:path w="1993900" h="343535">
                  <a:moveTo>
                    <a:pt x="1271124" y="91071"/>
                  </a:moveTo>
                  <a:lnTo>
                    <a:pt x="1176540" y="91071"/>
                  </a:lnTo>
                  <a:lnTo>
                    <a:pt x="1202990" y="93957"/>
                  </a:lnTo>
                  <a:lnTo>
                    <a:pt x="1224118" y="105725"/>
                  </a:lnTo>
                  <a:lnTo>
                    <a:pt x="1238573" y="125045"/>
                  </a:lnTo>
                  <a:lnTo>
                    <a:pt x="1245006" y="150583"/>
                  </a:lnTo>
                  <a:lnTo>
                    <a:pt x="1245044" y="151193"/>
                  </a:lnTo>
                  <a:lnTo>
                    <a:pt x="1242222" y="177285"/>
                  </a:lnTo>
                  <a:lnTo>
                    <a:pt x="1230585" y="198223"/>
                  </a:lnTo>
                  <a:lnTo>
                    <a:pt x="1211290" y="212610"/>
                  </a:lnTo>
                  <a:lnTo>
                    <a:pt x="1185494" y="219049"/>
                  </a:lnTo>
                  <a:lnTo>
                    <a:pt x="1149400" y="221576"/>
                  </a:lnTo>
                  <a:lnTo>
                    <a:pt x="1269642" y="221576"/>
                  </a:lnTo>
                  <a:lnTo>
                    <a:pt x="1288508" y="189538"/>
                  </a:lnTo>
                  <a:lnTo>
                    <a:pt x="1293837" y="147167"/>
                  </a:lnTo>
                  <a:lnTo>
                    <a:pt x="1293787" y="146570"/>
                  </a:lnTo>
                  <a:lnTo>
                    <a:pt x="1282701" y="105725"/>
                  </a:lnTo>
                  <a:lnTo>
                    <a:pt x="1282627" y="105454"/>
                  </a:lnTo>
                  <a:lnTo>
                    <a:pt x="1271124" y="91071"/>
                  </a:lnTo>
                  <a:close/>
                </a:path>
                <a:path w="1993900" h="343535">
                  <a:moveTo>
                    <a:pt x="1421678" y="166852"/>
                  </a:moveTo>
                  <a:lnTo>
                    <a:pt x="1374139" y="166852"/>
                  </a:lnTo>
                  <a:lnTo>
                    <a:pt x="1377124" y="209613"/>
                  </a:lnTo>
                  <a:lnTo>
                    <a:pt x="1354607" y="218808"/>
                  </a:lnTo>
                  <a:lnTo>
                    <a:pt x="1356753" y="249427"/>
                  </a:lnTo>
                  <a:lnTo>
                    <a:pt x="1519300" y="238061"/>
                  </a:lnTo>
                  <a:lnTo>
                    <a:pt x="1516921" y="204177"/>
                  </a:lnTo>
                  <a:lnTo>
                    <a:pt x="1424279" y="204177"/>
                  </a:lnTo>
                  <a:lnTo>
                    <a:pt x="1421790" y="168465"/>
                  </a:lnTo>
                  <a:lnTo>
                    <a:pt x="1421678" y="166852"/>
                  </a:lnTo>
                  <a:close/>
                </a:path>
                <a:path w="1993900" h="343535">
                  <a:moveTo>
                    <a:pt x="1516468" y="197738"/>
                  </a:moveTo>
                  <a:lnTo>
                    <a:pt x="1424279" y="204177"/>
                  </a:lnTo>
                  <a:lnTo>
                    <a:pt x="1516921" y="204177"/>
                  </a:lnTo>
                  <a:lnTo>
                    <a:pt x="1516468" y="197738"/>
                  </a:lnTo>
                  <a:close/>
                </a:path>
                <a:path w="1993900" h="343535">
                  <a:moveTo>
                    <a:pt x="1436611" y="27482"/>
                  </a:moveTo>
                  <a:lnTo>
                    <a:pt x="1394066" y="41643"/>
                  </a:lnTo>
                  <a:lnTo>
                    <a:pt x="1372299" y="73825"/>
                  </a:lnTo>
                  <a:lnTo>
                    <a:pt x="1369720" y="103771"/>
                  </a:lnTo>
                  <a:lnTo>
                    <a:pt x="1371447" y="128333"/>
                  </a:lnTo>
                  <a:lnTo>
                    <a:pt x="1348397" y="129946"/>
                  </a:lnTo>
                  <a:lnTo>
                    <a:pt x="1350976" y="166852"/>
                  </a:lnTo>
                  <a:lnTo>
                    <a:pt x="1351089" y="168465"/>
                  </a:lnTo>
                  <a:lnTo>
                    <a:pt x="1374139" y="166852"/>
                  </a:lnTo>
                  <a:lnTo>
                    <a:pt x="1421678" y="166852"/>
                  </a:lnTo>
                  <a:lnTo>
                    <a:pt x="1421447" y="163537"/>
                  </a:lnTo>
                  <a:lnTo>
                    <a:pt x="1490586" y="158711"/>
                  </a:lnTo>
                  <a:lnTo>
                    <a:pt x="1488232" y="125031"/>
                  </a:lnTo>
                  <a:lnTo>
                    <a:pt x="1418755" y="125031"/>
                  </a:lnTo>
                  <a:lnTo>
                    <a:pt x="1416443" y="91973"/>
                  </a:lnTo>
                  <a:lnTo>
                    <a:pt x="1418920" y="83883"/>
                  </a:lnTo>
                  <a:lnTo>
                    <a:pt x="1427657" y="73825"/>
                  </a:lnTo>
                  <a:lnTo>
                    <a:pt x="1432752" y="71417"/>
                  </a:lnTo>
                  <a:lnTo>
                    <a:pt x="1431444" y="71417"/>
                  </a:lnTo>
                  <a:lnTo>
                    <a:pt x="1440256" y="70802"/>
                  </a:lnTo>
                  <a:lnTo>
                    <a:pt x="1492998" y="70802"/>
                  </a:lnTo>
                  <a:lnTo>
                    <a:pt x="1507286" y="57581"/>
                  </a:lnTo>
                  <a:lnTo>
                    <a:pt x="1494338" y="44654"/>
                  </a:lnTo>
                  <a:lnTo>
                    <a:pt x="1478924" y="34688"/>
                  </a:lnTo>
                  <a:lnTo>
                    <a:pt x="1459868" y="28544"/>
                  </a:lnTo>
                  <a:lnTo>
                    <a:pt x="1436611" y="27482"/>
                  </a:lnTo>
                  <a:close/>
                </a:path>
                <a:path w="1993900" h="343535">
                  <a:moveTo>
                    <a:pt x="1487893" y="120192"/>
                  </a:moveTo>
                  <a:lnTo>
                    <a:pt x="1418755" y="125031"/>
                  </a:lnTo>
                  <a:lnTo>
                    <a:pt x="1488232" y="125031"/>
                  </a:lnTo>
                  <a:lnTo>
                    <a:pt x="1487893" y="120192"/>
                  </a:lnTo>
                  <a:close/>
                </a:path>
                <a:path w="1993900" h="343535">
                  <a:moveTo>
                    <a:pt x="1492998" y="70802"/>
                  </a:moveTo>
                  <a:lnTo>
                    <a:pt x="1440256" y="70802"/>
                  </a:lnTo>
                  <a:lnTo>
                    <a:pt x="1449413" y="71417"/>
                  </a:lnTo>
                  <a:lnTo>
                    <a:pt x="1457698" y="74609"/>
                  </a:lnTo>
                  <a:lnTo>
                    <a:pt x="1465646" y="80339"/>
                  </a:lnTo>
                  <a:lnTo>
                    <a:pt x="1473796" y="88569"/>
                  </a:lnTo>
                  <a:lnTo>
                    <a:pt x="1492998" y="70802"/>
                  </a:lnTo>
                  <a:close/>
                </a:path>
                <a:path w="1993900" h="343535">
                  <a:moveTo>
                    <a:pt x="1681441" y="11887"/>
                  </a:moveTo>
                  <a:lnTo>
                    <a:pt x="1638388" y="14897"/>
                  </a:lnTo>
                  <a:lnTo>
                    <a:pt x="1562353" y="235051"/>
                  </a:lnTo>
                  <a:lnTo>
                    <a:pt x="1609966" y="231724"/>
                  </a:lnTo>
                  <a:lnTo>
                    <a:pt x="1626044" y="182752"/>
                  </a:lnTo>
                  <a:lnTo>
                    <a:pt x="1715808" y="176479"/>
                  </a:lnTo>
                  <a:lnTo>
                    <a:pt x="1765496" y="176479"/>
                  </a:lnTo>
                  <a:lnTo>
                    <a:pt x="1747044" y="140347"/>
                  </a:lnTo>
                  <a:lnTo>
                    <a:pt x="1639849" y="140347"/>
                  </a:lnTo>
                  <a:lnTo>
                    <a:pt x="1663230" y="69532"/>
                  </a:lnTo>
                  <a:lnTo>
                    <a:pt x="1710880" y="69532"/>
                  </a:lnTo>
                  <a:lnTo>
                    <a:pt x="1681441" y="11887"/>
                  </a:lnTo>
                  <a:close/>
                </a:path>
                <a:path w="1993900" h="343535">
                  <a:moveTo>
                    <a:pt x="1765496" y="176479"/>
                  </a:moveTo>
                  <a:lnTo>
                    <a:pt x="1715808" y="176479"/>
                  </a:lnTo>
                  <a:lnTo>
                    <a:pt x="1738553" y="222732"/>
                  </a:lnTo>
                  <a:lnTo>
                    <a:pt x="1787372" y="219316"/>
                  </a:lnTo>
                  <a:lnTo>
                    <a:pt x="1765496" y="176479"/>
                  </a:lnTo>
                  <a:close/>
                </a:path>
                <a:path w="1993900" h="343535">
                  <a:moveTo>
                    <a:pt x="1710880" y="69532"/>
                  </a:moveTo>
                  <a:lnTo>
                    <a:pt x="1663230" y="69532"/>
                  </a:lnTo>
                  <a:lnTo>
                    <a:pt x="1696250" y="136397"/>
                  </a:lnTo>
                  <a:lnTo>
                    <a:pt x="1639849" y="140347"/>
                  </a:lnTo>
                  <a:lnTo>
                    <a:pt x="1747044" y="140347"/>
                  </a:lnTo>
                  <a:lnTo>
                    <a:pt x="1710880" y="69532"/>
                  </a:lnTo>
                  <a:close/>
                </a:path>
                <a:path w="1993900" h="343535">
                  <a:moveTo>
                    <a:pt x="1873211" y="0"/>
                  </a:moveTo>
                  <a:lnTo>
                    <a:pt x="1826514" y="3263"/>
                  </a:lnTo>
                  <a:lnTo>
                    <a:pt x="1841347" y="215544"/>
                  </a:lnTo>
                  <a:lnTo>
                    <a:pt x="1993887" y="204876"/>
                  </a:lnTo>
                  <a:lnTo>
                    <a:pt x="1991433" y="169824"/>
                  </a:lnTo>
                  <a:lnTo>
                    <a:pt x="1885086" y="169824"/>
                  </a:lnTo>
                  <a:lnTo>
                    <a:pt x="1873211" y="0"/>
                  </a:lnTo>
                  <a:close/>
                </a:path>
                <a:path w="1993900" h="343535">
                  <a:moveTo>
                    <a:pt x="1990915" y="162420"/>
                  </a:moveTo>
                  <a:lnTo>
                    <a:pt x="1885086" y="169824"/>
                  </a:lnTo>
                  <a:lnTo>
                    <a:pt x="1991433" y="169824"/>
                  </a:lnTo>
                  <a:lnTo>
                    <a:pt x="1990915" y="16242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0" name="object 27"/>
          <p:cNvGrpSpPr/>
          <p:nvPr/>
        </p:nvGrpSpPr>
        <p:grpSpPr>
          <a:xfrm rot="19508483">
            <a:off x="249528" y="5129271"/>
            <a:ext cx="1599215" cy="508634"/>
            <a:chOff x="6457236" y="1235444"/>
            <a:chExt cx="2181860" cy="508634"/>
          </a:xfrm>
        </p:grpSpPr>
        <p:sp>
          <p:nvSpPr>
            <p:cNvPr id="101" name="object 28"/>
            <p:cNvSpPr/>
            <p:nvPr/>
          </p:nvSpPr>
          <p:spPr>
            <a:xfrm>
              <a:off x="6457236" y="1235444"/>
              <a:ext cx="2181860" cy="508634"/>
            </a:xfrm>
            <a:custGeom>
              <a:avLst/>
              <a:gdLst/>
              <a:ahLst/>
              <a:cxnLst/>
              <a:rect l="l" t="t" r="r" b="b"/>
              <a:pathLst>
                <a:path w="2181859" h="508635">
                  <a:moveTo>
                    <a:pt x="2156523" y="0"/>
                  </a:moveTo>
                  <a:lnTo>
                    <a:pt x="0" y="150799"/>
                  </a:lnTo>
                  <a:lnTo>
                    <a:pt x="25006" y="508368"/>
                  </a:lnTo>
                  <a:lnTo>
                    <a:pt x="2181529" y="357568"/>
                  </a:lnTo>
                  <a:lnTo>
                    <a:pt x="2156523" y="0"/>
                  </a:lnTo>
                  <a:close/>
                </a:path>
              </a:pathLst>
            </a:custGeom>
            <a:solidFill>
              <a:srgbClr val="F15F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2" name="object 29"/>
            <p:cNvSpPr/>
            <p:nvPr/>
          </p:nvSpPr>
          <p:spPr>
            <a:xfrm>
              <a:off x="6558528" y="1315260"/>
              <a:ext cx="1993900" cy="343535"/>
            </a:xfrm>
            <a:custGeom>
              <a:avLst/>
              <a:gdLst/>
              <a:ahLst/>
              <a:cxnLst/>
              <a:rect l="l" t="t" r="r" b="b"/>
              <a:pathLst>
                <a:path w="1993900" h="343535">
                  <a:moveTo>
                    <a:pt x="50342" y="127469"/>
                  </a:moveTo>
                  <a:lnTo>
                    <a:pt x="0" y="130987"/>
                  </a:lnTo>
                  <a:lnTo>
                    <a:pt x="14846" y="343268"/>
                  </a:lnTo>
                  <a:lnTo>
                    <a:pt x="60642" y="340067"/>
                  </a:lnTo>
                  <a:lnTo>
                    <a:pt x="51015" y="202387"/>
                  </a:lnTo>
                  <a:lnTo>
                    <a:pt x="104505" y="202387"/>
                  </a:lnTo>
                  <a:lnTo>
                    <a:pt x="50342" y="127469"/>
                  </a:lnTo>
                  <a:close/>
                </a:path>
                <a:path w="1993900" h="343535">
                  <a:moveTo>
                    <a:pt x="217661" y="193078"/>
                  </a:moveTo>
                  <a:lnTo>
                    <a:pt x="171030" y="193078"/>
                  </a:lnTo>
                  <a:lnTo>
                    <a:pt x="180733" y="331673"/>
                  </a:lnTo>
                  <a:lnTo>
                    <a:pt x="227126" y="328421"/>
                  </a:lnTo>
                  <a:lnTo>
                    <a:pt x="217661" y="193078"/>
                  </a:lnTo>
                  <a:close/>
                </a:path>
                <a:path w="1993900" h="343535">
                  <a:moveTo>
                    <a:pt x="104505" y="202387"/>
                  </a:moveTo>
                  <a:lnTo>
                    <a:pt x="51015" y="202387"/>
                  </a:lnTo>
                  <a:lnTo>
                    <a:pt x="116420" y="288010"/>
                  </a:lnTo>
                  <a:lnTo>
                    <a:pt x="117597" y="288010"/>
                  </a:lnTo>
                  <a:lnTo>
                    <a:pt x="159629" y="213334"/>
                  </a:lnTo>
                  <a:lnTo>
                    <a:pt x="112420" y="213334"/>
                  </a:lnTo>
                  <a:lnTo>
                    <a:pt x="104505" y="202387"/>
                  </a:lnTo>
                  <a:close/>
                </a:path>
                <a:path w="1993900" h="343535">
                  <a:moveTo>
                    <a:pt x="212280" y="116141"/>
                  </a:moveTo>
                  <a:lnTo>
                    <a:pt x="161937" y="119659"/>
                  </a:lnTo>
                  <a:lnTo>
                    <a:pt x="112420" y="213334"/>
                  </a:lnTo>
                  <a:lnTo>
                    <a:pt x="159629" y="213334"/>
                  </a:lnTo>
                  <a:lnTo>
                    <a:pt x="171030" y="193078"/>
                  </a:lnTo>
                  <a:lnTo>
                    <a:pt x="217661" y="193078"/>
                  </a:lnTo>
                  <a:lnTo>
                    <a:pt x="212280" y="116141"/>
                  </a:lnTo>
                  <a:close/>
                </a:path>
                <a:path w="1993900" h="343535">
                  <a:moveTo>
                    <a:pt x="444576" y="99898"/>
                  </a:moveTo>
                  <a:lnTo>
                    <a:pt x="284454" y="111099"/>
                  </a:lnTo>
                  <a:lnTo>
                    <a:pt x="299300" y="323380"/>
                  </a:lnTo>
                  <a:lnTo>
                    <a:pt x="460933" y="312077"/>
                  </a:lnTo>
                  <a:lnTo>
                    <a:pt x="458589" y="278587"/>
                  </a:lnTo>
                  <a:lnTo>
                    <a:pt x="342798" y="278587"/>
                  </a:lnTo>
                  <a:lnTo>
                    <a:pt x="339674" y="234010"/>
                  </a:lnTo>
                  <a:lnTo>
                    <a:pt x="439750" y="227012"/>
                  </a:lnTo>
                  <a:lnTo>
                    <a:pt x="437331" y="192455"/>
                  </a:lnTo>
                  <a:lnTo>
                    <a:pt x="336765" y="192455"/>
                  </a:lnTo>
                  <a:lnTo>
                    <a:pt x="333755" y="149402"/>
                  </a:lnTo>
                  <a:lnTo>
                    <a:pt x="447484" y="141452"/>
                  </a:lnTo>
                  <a:lnTo>
                    <a:pt x="444576" y="99898"/>
                  </a:lnTo>
                  <a:close/>
                </a:path>
                <a:path w="1993900" h="343535">
                  <a:moveTo>
                    <a:pt x="458025" y="270522"/>
                  </a:moveTo>
                  <a:lnTo>
                    <a:pt x="342798" y="278587"/>
                  </a:lnTo>
                  <a:lnTo>
                    <a:pt x="458589" y="278587"/>
                  </a:lnTo>
                  <a:lnTo>
                    <a:pt x="458025" y="270522"/>
                  </a:lnTo>
                  <a:close/>
                </a:path>
                <a:path w="1993900" h="343535">
                  <a:moveTo>
                    <a:pt x="436841" y="185458"/>
                  </a:moveTo>
                  <a:lnTo>
                    <a:pt x="336765" y="192455"/>
                  </a:lnTo>
                  <a:lnTo>
                    <a:pt x="437331" y="192455"/>
                  </a:lnTo>
                  <a:lnTo>
                    <a:pt x="436841" y="185458"/>
                  </a:lnTo>
                  <a:close/>
                </a:path>
                <a:path w="1993900" h="343535">
                  <a:moveTo>
                    <a:pt x="624611" y="85788"/>
                  </a:moveTo>
                  <a:lnTo>
                    <a:pt x="581545" y="88798"/>
                  </a:lnTo>
                  <a:lnTo>
                    <a:pt x="505510" y="308952"/>
                  </a:lnTo>
                  <a:lnTo>
                    <a:pt x="553123" y="305625"/>
                  </a:lnTo>
                  <a:lnTo>
                    <a:pt x="569201" y="256654"/>
                  </a:lnTo>
                  <a:lnTo>
                    <a:pt x="658964" y="250380"/>
                  </a:lnTo>
                  <a:lnTo>
                    <a:pt x="708655" y="250380"/>
                  </a:lnTo>
                  <a:lnTo>
                    <a:pt x="690206" y="214248"/>
                  </a:lnTo>
                  <a:lnTo>
                    <a:pt x="583006" y="214248"/>
                  </a:lnTo>
                  <a:lnTo>
                    <a:pt x="606386" y="143433"/>
                  </a:lnTo>
                  <a:lnTo>
                    <a:pt x="654046" y="143433"/>
                  </a:lnTo>
                  <a:lnTo>
                    <a:pt x="624611" y="85788"/>
                  </a:lnTo>
                  <a:close/>
                </a:path>
                <a:path w="1993900" h="343535">
                  <a:moveTo>
                    <a:pt x="708655" y="250380"/>
                  </a:moveTo>
                  <a:lnTo>
                    <a:pt x="658964" y="250380"/>
                  </a:lnTo>
                  <a:lnTo>
                    <a:pt x="681710" y="296633"/>
                  </a:lnTo>
                  <a:lnTo>
                    <a:pt x="730529" y="293217"/>
                  </a:lnTo>
                  <a:lnTo>
                    <a:pt x="708655" y="250380"/>
                  </a:lnTo>
                  <a:close/>
                </a:path>
                <a:path w="1993900" h="343535">
                  <a:moveTo>
                    <a:pt x="654046" y="143433"/>
                  </a:moveTo>
                  <a:lnTo>
                    <a:pt x="606386" y="143433"/>
                  </a:lnTo>
                  <a:lnTo>
                    <a:pt x="639406" y="210299"/>
                  </a:lnTo>
                  <a:lnTo>
                    <a:pt x="583006" y="214248"/>
                  </a:lnTo>
                  <a:lnTo>
                    <a:pt x="690206" y="214248"/>
                  </a:lnTo>
                  <a:lnTo>
                    <a:pt x="654046" y="143433"/>
                  </a:lnTo>
                  <a:close/>
                </a:path>
                <a:path w="1993900" h="343535">
                  <a:moveTo>
                    <a:pt x="816368" y="73901"/>
                  </a:moveTo>
                  <a:lnTo>
                    <a:pt x="769670" y="77165"/>
                  </a:lnTo>
                  <a:lnTo>
                    <a:pt x="784504" y="289445"/>
                  </a:lnTo>
                  <a:lnTo>
                    <a:pt x="937044" y="278777"/>
                  </a:lnTo>
                  <a:lnTo>
                    <a:pt x="934601" y="243725"/>
                  </a:lnTo>
                  <a:lnTo>
                    <a:pt x="828243" y="243725"/>
                  </a:lnTo>
                  <a:lnTo>
                    <a:pt x="816368" y="73901"/>
                  </a:lnTo>
                  <a:close/>
                </a:path>
                <a:path w="1993900" h="343535">
                  <a:moveTo>
                    <a:pt x="934084" y="236321"/>
                  </a:moveTo>
                  <a:lnTo>
                    <a:pt x="828243" y="243725"/>
                  </a:lnTo>
                  <a:lnTo>
                    <a:pt x="934601" y="243725"/>
                  </a:lnTo>
                  <a:lnTo>
                    <a:pt x="934084" y="236321"/>
                  </a:lnTo>
                  <a:close/>
                </a:path>
                <a:path w="1993900" h="343535">
                  <a:moveTo>
                    <a:pt x="1173594" y="48920"/>
                  </a:moveTo>
                  <a:lnTo>
                    <a:pt x="1090802" y="54711"/>
                  </a:lnTo>
                  <a:lnTo>
                    <a:pt x="1105649" y="266992"/>
                  </a:lnTo>
                  <a:lnTo>
                    <a:pt x="1188440" y="261200"/>
                  </a:lnTo>
                  <a:lnTo>
                    <a:pt x="1233639" y="249819"/>
                  </a:lnTo>
                  <a:lnTo>
                    <a:pt x="1267718" y="224843"/>
                  </a:lnTo>
                  <a:lnTo>
                    <a:pt x="1269642" y="221576"/>
                  </a:lnTo>
                  <a:lnTo>
                    <a:pt x="1149400" y="221576"/>
                  </a:lnTo>
                  <a:lnTo>
                    <a:pt x="1140485" y="93957"/>
                  </a:lnTo>
                  <a:lnTo>
                    <a:pt x="1140459" y="93598"/>
                  </a:lnTo>
                  <a:lnTo>
                    <a:pt x="1176540" y="91071"/>
                  </a:lnTo>
                  <a:lnTo>
                    <a:pt x="1271124" y="91071"/>
                  </a:lnTo>
                  <a:lnTo>
                    <a:pt x="1257146" y="73594"/>
                  </a:lnTo>
                  <a:lnTo>
                    <a:pt x="1219936" y="53810"/>
                  </a:lnTo>
                  <a:lnTo>
                    <a:pt x="1173594" y="48920"/>
                  </a:lnTo>
                  <a:close/>
                </a:path>
                <a:path w="1993900" h="343535">
                  <a:moveTo>
                    <a:pt x="1271124" y="91071"/>
                  </a:moveTo>
                  <a:lnTo>
                    <a:pt x="1176540" y="91071"/>
                  </a:lnTo>
                  <a:lnTo>
                    <a:pt x="1202990" y="93957"/>
                  </a:lnTo>
                  <a:lnTo>
                    <a:pt x="1224118" y="105725"/>
                  </a:lnTo>
                  <a:lnTo>
                    <a:pt x="1238573" y="125045"/>
                  </a:lnTo>
                  <a:lnTo>
                    <a:pt x="1245006" y="150583"/>
                  </a:lnTo>
                  <a:lnTo>
                    <a:pt x="1245044" y="151193"/>
                  </a:lnTo>
                  <a:lnTo>
                    <a:pt x="1242222" y="177285"/>
                  </a:lnTo>
                  <a:lnTo>
                    <a:pt x="1230585" y="198223"/>
                  </a:lnTo>
                  <a:lnTo>
                    <a:pt x="1211290" y="212610"/>
                  </a:lnTo>
                  <a:lnTo>
                    <a:pt x="1185494" y="219049"/>
                  </a:lnTo>
                  <a:lnTo>
                    <a:pt x="1149400" y="221576"/>
                  </a:lnTo>
                  <a:lnTo>
                    <a:pt x="1269642" y="221576"/>
                  </a:lnTo>
                  <a:lnTo>
                    <a:pt x="1288508" y="189538"/>
                  </a:lnTo>
                  <a:lnTo>
                    <a:pt x="1293837" y="147167"/>
                  </a:lnTo>
                  <a:lnTo>
                    <a:pt x="1293787" y="146570"/>
                  </a:lnTo>
                  <a:lnTo>
                    <a:pt x="1282701" y="105725"/>
                  </a:lnTo>
                  <a:lnTo>
                    <a:pt x="1282627" y="105454"/>
                  </a:lnTo>
                  <a:lnTo>
                    <a:pt x="1271124" y="91071"/>
                  </a:lnTo>
                  <a:close/>
                </a:path>
                <a:path w="1993900" h="343535">
                  <a:moveTo>
                    <a:pt x="1421678" y="166852"/>
                  </a:moveTo>
                  <a:lnTo>
                    <a:pt x="1374139" y="166852"/>
                  </a:lnTo>
                  <a:lnTo>
                    <a:pt x="1377124" y="209613"/>
                  </a:lnTo>
                  <a:lnTo>
                    <a:pt x="1354607" y="218808"/>
                  </a:lnTo>
                  <a:lnTo>
                    <a:pt x="1356753" y="249427"/>
                  </a:lnTo>
                  <a:lnTo>
                    <a:pt x="1519300" y="238061"/>
                  </a:lnTo>
                  <a:lnTo>
                    <a:pt x="1516921" y="204177"/>
                  </a:lnTo>
                  <a:lnTo>
                    <a:pt x="1424279" y="204177"/>
                  </a:lnTo>
                  <a:lnTo>
                    <a:pt x="1421790" y="168465"/>
                  </a:lnTo>
                  <a:lnTo>
                    <a:pt x="1421678" y="166852"/>
                  </a:lnTo>
                  <a:close/>
                </a:path>
                <a:path w="1993900" h="343535">
                  <a:moveTo>
                    <a:pt x="1516468" y="197738"/>
                  </a:moveTo>
                  <a:lnTo>
                    <a:pt x="1424279" y="204177"/>
                  </a:lnTo>
                  <a:lnTo>
                    <a:pt x="1516921" y="204177"/>
                  </a:lnTo>
                  <a:lnTo>
                    <a:pt x="1516468" y="197738"/>
                  </a:lnTo>
                  <a:close/>
                </a:path>
                <a:path w="1993900" h="343535">
                  <a:moveTo>
                    <a:pt x="1436611" y="27482"/>
                  </a:moveTo>
                  <a:lnTo>
                    <a:pt x="1394066" y="41643"/>
                  </a:lnTo>
                  <a:lnTo>
                    <a:pt x="1372299" y="73825"/>
                  </a:lnTo>
                  <a:lnTo>
                    <a:pt x="1369720" y="103771"/>
                  </a:lnTo>
                  <a:lnTo>
                    <a:pt x="1371447" y="128333"/>
                  </a:lnTo>
                  <a:lnTo>
                    <a:pt x="1348397" y="129946"/>
                  </a:lnTo>
                  <a:lnTo>
                    <a:pt x="1350976" y="166852"/>
                  </a:lnTo>
                  <a:lnTo>
                    <a:pt x="1351089" y="168465"/>
                  </a:lnTo>
                  <a:lnTo>
                    <a:pt x="1374139" y="166852"/>
                  </a:lnTo>
                  <a:lnTo>
                    <a:pt x="1421678" y="166852"/>
                  </a:lnTo>
                  <a:lnTo>
                    <a:pt x="1421447" y="163537"/>
                  </a:lnTo>
                  <a:lnTo>
                    <a:pt x="1490586" y="158711"/>
                  </a:lnTo>
                  <a:lnTo>
                    <a:pt x="1488232" y="125031"/>
                  </a:lnTo>
                  <a:lnTo>
                    <a:pt x="1418755" y="125031"/>
                  </a:lnTo>
                  <a:lnTo>
                    <a:pt x="1416443" y="91973"/>
                  </a:lnTo>
                  <a:lnTo>
                    <a:pt x="1418920" y="83883"/>
                  </a:lnTo>
                  <a:lnTo>
                    <a:pt x="1427657" y="73825"/>
                  </a:lnTo>
                  <a:lnTo>
                    <a:pt x="1432752" y="71417"/>
                  </a:lnTo>
                  <a:lnTo>
                    <a:pt x="1431444" y="71417"/>
                  </a:lnTo>
                  <a:lnTo>
                    <a:pt x="1440256" y="70802"/>
                  </a:lnTo>
                  <a:lnTo>
                    <a:pt x="1492998" y="70802"/>
                  </a:lnTo>
                  <a:lnTo>
                    <a:pt x="1507286" y="57581"/>
                  </a:lnTo>
                  <a:lnTo>
                    <a:pt x="1494338" y="44654"/>
                  </a:lnTo>
                  <a:lnTo>
                    <a:pt x="1478924" y="34688"/>
                  </a:lnTo>
                  <a:lnTo>
                    <a:pt x="1459868" y="28544"/>
                  </a:lnTo>
                  <a:lnTo>
                    <a:pt x="1436611" y="27482"/>
                  </a:lnTo>
                  <a:close/>
                </a:path>
                <a:path w="1993900" h="343535">
                  <a:moveTo>
                    <a:pt x="1487893" y="120192"/>
                  </a:moveTo>
                  <a:lnTo>
                    <a:pt x="1418755" y="125031"/>
                  </a:lnTo>
                  <a:lnTo>
                    <a:pt x="1488232" y="125031"/>
                  </a:lnTo>
                  <a:lnTo>
                    <a:pt x="1487893" y="120192"/>
                  </a:lnTo>
                  <a:close/>
                </a:path>
                <a:path w="1993900" h="343535">
                  <a:moveTo>
                    <a:pt x="1492998" y="70802"/>
                  </a:moveTo>
                  <a:lnTo>
                    <a:pt x="1440256" y="70802"/>
                  </a:lnTo>
                  <a:lnTo>
                    <a:pt x="1449413" y="71417"/>
                  </a:lnTo>
                  <a:lnTo>
                    <a:pt x="1457698" y="74609"/>
                  </a:lnTo>
                  <a:lnTo>
                    <a:pt x="1465646" y="80339"/>
                  </a:lnTo>
                  <a:lnTo>
                    <a:pt x="1473796" y="88569"/>
                  </a:lnTo>
                  <a:lnTo>
                    <a:pt x="1492998" y="70802"/>
                  </a:lnTo>
                  <a:close/>
                </a:path>
                <a:path w="1993900" h="343535">
                  <a:moveTo>
                    <a:pt x="1681441" y="11887"/>
                  </a:moveTo>
                  <a:lnTo>
                    <a:pt x="1638388" y="14897"/>
                  </a:lnTo>
                  <a:lnTo>
                    <a:pt x="1562353" y="235051"/>
                  </a:lnTo>
                  <a:lnTo>
                    <a:pt x="1609966" y="231724"/>
                  </a:lnTo>
                  <a:lnTo>
                    <a:pt x="1626044" y="182752"/>
                  </a:lnTo>
                  <a:lnTo>
                    <a:pt x="1715808" y="176479"/>
                  </a:lnTo>
                  <a:lnTo>
                    <a:pt x="1765496" y="176479"/>
                  </a:lnTo>
                  <a:lnTo>
                    <a:pt x="1747044" y="140347"/>
                  </a:lnTo>
                  <a:lnTo>
                    <a:pt x="1639849" y="140347"/>
                  </a:lnTo>
                  <a:lnTo>
                    <a:pt x="1663230" y="69532"/>
                  </a:lnTo>
                  <a:lnTo>
                    <a:pt x="1710880" y="69532"/>
                  </a:lnTo>
                  <a:lnTo>
                    <a:pt x="1681441" y="11887"/>
                  </a:lnTo>
                  <a:close/>
                </a:path>
                <a:path w="1993900" h="343535">
                  <a:moveTo>
                    <a:pt x="1765496" y="176479"/>
                  </a:moveTo>
                  <a:lnTo>
                    <a:pt x="1715808" y="176479"/>
                  </a:lnTo>
                  <a:lnTo>
                    <a:pt x="1738553" y="222732"/>
                  </a:lnTo>
                  <a:lnTo>
                    <a:pt x="1787372" y="219316"/>
                  </a:lnTo>
                  <a:lnTo>
                    <a:pt x="1765496" y="176479"/>
                  </a:lnTo>
                  <a:close/>
                </a:path>
                <a:path w="1993900" h="343535">
                  <a:moveTo>
                    <a:pt x="1710880" y="69532"/>
                  </a:moveTo>
                  <a:lnTo>
                    <a:pt x="1663230" y="69532"/>
                  </a:lnTo>
                  <a:lnTo>
                    <a:pt x="1696250" y="136397"/>
                  </a:lnTo>
                  <a:lnTo>
                    <a:pt x="1639849" y="140347"/>
                  </a:lnTo>
                  <a:lnTo>
                    <a:pt x="1747044" y="140347"/>
                  </a:lnTo>
                  <a:lnTo>
                    <a:pt x="1710880" y="69532"/>
                  </a:lnTo>
                  <a:close/>
                </a:path>
                <a:path w="1993900" h="343535">
                  <a:moveTo>
                    <a:pt x="1873211" y="0"/>
                  </a:moveTo>
                  <a:lnTo>
                    <a:pt x="1826514" y="3263"/>
                  </a:lnTo>
                  <a:lnTo>
                    <a:pt x="1841347" y="215544"/>
                  </a:lnTo>
                  <a:lnTo>
                    <a:pt x="1993887" y="204876"/>
                  </a:lnTo>
                  <a:lnTo>
                    <a:pt x="1991433" y="169824"/>
                  </a:lnTo>
                  <a:lnTo>
                    <a:pt x="1885086" y="169824"/>
                  </a:lnTo>
                  <a:lnTo>
                    <a:pt x="1873211" y="0"/>
                  </a:lnTo>
                  <a:close/>
                </a:path>
                <a:path w="1993900" h="343535">
                  <a:moveTo>
                    <a:pt x="1990915" y="162420"/>
                  </a:moveTo>
                  <a:lnTo>
                    <a:pt x="1885086" y="169824"/>
                  </a:lnTo>
                  <a:lnTo>
                    <a:pt x="1991433" y="169824"/>
                  </a:lnTo>
                  <a:lnTo>
                    <a:pt x="1990915" y="16242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3" name="object 7">
            <a:extLst>
              <a:ext uri="{FF2B5EF4-FFF2-40B4-BE49-F238E27FC236}">
                <a16:creationId xmlns:a16="http://schemas.microsoft.com/office/drawing/2014/main" id="{1029BF28-AC52-0F8C-44E5-C96F2DA7BFDC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028064" y="5531472"/>
            <a:ext cx="311543" cy="387767"/>
          </a:xfrm>
          <a:prstGeom prst="rect">
            <a:avLst/>
          </a:prstGeom>
        </p:spPr>
      </p:pic>
      <p:pic>
        <p:nvPicPr>
          <p:cNvPr id="4" name="object 7">
            <a:extLst>
              <a:ext uri="{FF2B5EF4-FFF2-40B4-BE49-F238E27FC236}">
                <a16:creationId xmlns:a16="http://schemas.microsoft.com/office/drawing/2014/main" id="{2887249D-EC7D-C0D1-657E-001666D84541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706974" y="5549004"/>
            <a:ext cx="311543" cy="387767"/>
          </a:xfrm>
          <a:prstGeom prst="rect">
            <a:avLst/>
          </a:prstGeom>
        </p:spPr>
      </p:pic>
      <p:pic>
        <p:nvPicPr>
          <p:cNvPr id="5" name="object 7">
            <a:extLst>
              <a:ext uri="{FF2B5EF4-FFF2-40B4-BE49-F238E27FC236}">
                <a16:creationId xmlns:a16="http://schemas.microsoft.com/office/drawing/2014/main" id="{0840F694-A88E-1EC3-8466-312D3BFB88C0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3969748" y="2026418"/>
            <a:ext cx="311543" cy="387767"/>
          </a:xfrm>
          <a:prstGeom prst="rect">
            <a:avLst/>
          </a:prstGeom>
        </p:spPr>
      </p:pic>
      <p:pic>
        <p:nvPicPr>
          <p:cNvPr id="7" name="object 7">
            <a:extLst>
              <a:ext uri="{FF2B5EF4-FFF2-40B4-BE49-F238E27FC236}">
                <a16:creationId xmlns:a16="http://schemas.microsoft.com/office/drawing/2014/main" id="{A0CA6380-A792-4918-3C06-F0D98EEEF05E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942752" y="1832535"/>
            <a:ext cx="311543" cy="387767"/>
          </a:xfrm>
          <a:prstGeom prst="rect">
            <a:avLst/>
          </a:prstGeom>
        </p:spPr>
      </p:pic>
      <p:grpSp>
        <p:nvGrpSpPr>
          <p:cNvPr id="8" name="object 7">
            <a:extLst>
              <a:ext uri="{FF2B5EF4-FFF2-40B4-BE49-F238E27FC236}">
                <a16:creationId xmlns:a16="http://schemas.microsoft.com/office/drawing/2014/main" id="{AAF29264-5137-144B-075A-BAA710C1EB31}"/>
              </a:ext>
            </a:extLst>
          </p:cNvPr>
          <p:cNvGrpSpPr/>
          <p:nvPr/>
        </p:nvGrpSpPr>
        <p:grpSpPr>
          <a:xfrm>
            <a:off x="8521620" y="3741734"/>
            <a:ext cx="315909" cy="395106"/>
            <a:chOff x="13361517" y="2175053"/>
            <a:chExt cx="255270" cy="252095"/>
          </a:xfrm>
        </p:grpSpPr>
        <p:sp>
          <p:nvSpPr>
            <p:cNvPr id="9" name="object 8">
              <a:extLst>
                <a:ext uri="{FF2B5EF4-FFF2-40B4-BE49-F238E27FC236}">
                  <a16:creationId xmlns:a16="http://schemas.microsoft.com/office/drawing/2014/main" id="{D3FD8B70-0259-D113-76B4-D69177035C4B}"/>
                </a:ext>
              </a:extLst>
            </p:cNvPr>
            <p:cNvSpPr/>
            <p:nvPr/>
          </p:nvSpPr>
          <p:spPr>
            <a:xfrm>
              <a:off x="13361517" y="2175053"/>
              <a:ext cx="255270" cy="252095"/>
            </a:xfrm>
            <a:custGeom>
              <a:avLst/>
              <a:gdLst/>
              <a:ahLst/>
              <a:cxnLst/>
              <a:rect l="l" t="t" r="r" b="b"/>
              <a:pathLst>
                <a:path w="255269" h="252094">
                  <a:moveTo>
                    <a:pt x="153678" y="0"/>
                  </a:moveTo>
                  <a:lnTo>
                    <a:pt x="98880" y="0"/>
                  </a:lnTo>
                  <a:lnTo>
                    <a:pt x="76191" y="4582"/>
                  </a:lnTo>
                  <a:lnTo>
                    <a:pt x="35290" y="32166"/>
                  </a:lnTo>
                  <a:lnTo>
                    <a:pt x="7715" y="73076"/>
                  </a:lnTo>
                  <a:lnTo>
                    <a:pt x="0" y="111296"/>
                  </a:lnTo>
                  <a:lnTo>
                    <a:pt x="0" y="135039"/>
                  </a:lnTo>
                  <a:lnTo>
                    <a:pt x="7715" y="173256"/>
                  </a:lnTo>
                  <a:lnTo>
                    <a:pt x="35290" y="214157"/>
                  </a:lnTo>
                  <a:lnTo>
                    <a:pt x="76191" y="241733"/>
                  </a:lnTo>
                  <a:lnTo>
                    <a:pt x="126279" y="251853"/>
                  </a:lnTo>
                  <a:lnTo>
                    <a:pt x="176367" y="241733"/>
                  </a:lnTo>
                  <a:lnTo>
                    <a:pt x="217269" y="214157"/>
                  </a:lnTo>
                  <a:lnTo>
                    <a:pt x="244844" y="173256"/>
                  </a:lnTo>
                  <a:lnTo>
                    <a:pt x="254965" y="123168"/>
                  </a:lnTo>
                  <a:lnTo>
                    <a:pt x="244844" y="73076"/>
                  </a:lnTo>
                  <a:lnTo>
                    <a:pt x="217269" y="32166"/>
                  </a:lnTo>
                  <a:lnTo>
                    <a:pt x="176367" y="4582"/>
                  </a:lnTo>
                  <a:lnTo>
                    <a:pt x="153678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9">
              <a:extLst>
                <a:ext uri="{FF2B5EF4-FFF2-40B4-BE49-F238E27FC236}">
                  <a16:creationId xmlns:a16="http://schemas.microsoft.com/office/drawing/2014/main" id="{60CD6991-BD2C-6B9C-31D1-BB2F4F923A11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3440243" y="2245155"/>
              <a:ext cx="95440" cy="121462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256880" y="804189"/>
            <a:ext cx="2944495" cy="3081655"/>
          </a:xfrm>
          <a:custGeom>
            <a:avLst/>
            <a:gdLst/>
            <a:ahLst/>
            <a:cxnLst/>
            <a:rect l="l" t="t" r="r" b="b"/>
            <a:pathLst>
              <a:path w="2944495" h="3081654">
                <a:moveTo>
                  <a:pt x="823734" y="448830"/>
                </a:moveTo>
                <a:lnTo>
                  <a:pt x="0" y="640067"/>
                </a:lnTo>
                <a:lnTo>
                  <a:pt x="0" y="890625"/>
                </a:lnTo>
                <a:lnTo>
                  <a:pt x="282206" y="825106"/>
                </a:lnTo>
                <a:lnTo>
                  <a:pt x="282206" y="1623758"/>
                </a:lnTo>
                <a:lnTo>
                  <a:pt x="541528" y="1563560"/>
                </a:lnTo>
                <a:lnTo>
                  <a:pt x="541528" y="764908"/>
                </a:lnTo>
                <a:lnTo>
                  <a:pt x="823734" y="699389"/>
                </a:lnTo>
                <a:lnTo>
                  <a:pt x="823734" y="448830"/>
                </a:lnTo>
                <a:close/>
              </a:path>
              <a:path w="2944495" h="3081654">
                <a:moveTo>
                  <a:pt x="1469339" y="1767789"/>
                </a:moveTo>
                <a:lnTo>
                  <a:pt x="1463763" y="1713801"/>
                </a:lnTo>
                <a:lnTo>
                  <a:pt x="1448079" y="1667713"/>
                </a:lnTo>
                <a:lnTo>
                  <a:pt x="1423390" y="1631657"/>
                </a:lnTo>
                <a:lnTo>
                  <a:pt x="1391831" y="1608188"/>
                </a:lnTo>
                <a:lnTo>
                  <a:pt x="1352511" y="1597050"/>
                </a:lnTo>
                <a:lnTo>
                  <a:pt x="1306347" y="1599730"/>
                </a:lnTo>
                <a:lnTo>
                  <a:pt x="1254239" y="1617649"/>
                </a:lnTo>
                <a:lnTo>
                  <a:pt x="1231303" y="1640547"/>
                </a:lnTo>
                <a:lnTo>
                  <a:pt x="1229258" y="1669326"/>
                </a:lnTo>
                <a:lnTo>
                  <a:pt x="1244511" y="1690382"/>
                </a:lnTo>
                <a:lnTo>
                  <a:pt x="1273467" y="1690141"/>
                </a:lnTo>
                <a:lnTo>
                  <a:pt x="1333779" y="1671421"/>
                </a:lnTo>
                <a:lnTo>
                  <a:pt x="1372463" y="1678254"/>
                </a:lnTo>
                <a:lnTo>
                  <a:pt x="1392402" y="1706092"/>
                </a:lnTo>
                <a:lnTo>
                  <a:pt x="1396479" y="1750377"/>
                </a:lnTo>
                <a:lnTo>
                  <a:pt x="1390015" y="1796821"/>
                </a:lnTo>
                <a:lnTo>
                  <a:pt x="1376921" y="1848993"/>
                </a:lnTo>
                <a:lnTo>
                  <a:pt x="1358976" y="1904238"/>
                </a:lnTo>
                <a:lnTo>
                  <a:pt x="1337932" y="1959902"/>
                </a:lnTo>
                <a:lnTo>
                  <a:pt x="1315580" y="2013343"/>
                </a:lnTo>
                <a:lnTo>
                  <a:pt x="1293685" y="2061908"/>
                </a:lnTo>
                <a:lnTo>
                  <a:pt x="1274025" y="2102929"/>
                </a:lnTo>
                <a:lnTo>
                  <a:pt x="1248473" y="2151761"/>
                </a:lnTo>
                <a:lnTo>
                  <a:pt x="1222717" y="2195106"/>
                </a:lnTo>
                <a:lnTo>
                  <a:pt x="1195946" y="2237917"/>
                </a:lnTo>
                <a:lnTo>
                  <a:pt x="1168234" y="2280170"/>
                </a:lnTo>
                <a:lnTo>
                  <a:pt x="1139647" y="2321814"/>
                </a:lnTo>
                <a:lnTo>
                  <a:pt x="1110234" y="2362822"/>
                </a:lnTo>
                <a:lnTo>
                  <a:pt x="1080084" y="2403132"/>
                </a:lnTo>
                <a:lnTo>
                  <a:pt x="1049261" y="2442730"/>
                </a:lnTo>
                <a:lnTo>
                  <a:pt x="1017816" y="2481567"/>
                </a:lnTo>
                <a:lnTo>
                  <a:pt x="973378" y="2533078"/>
                </a:lnTo>
                <a:lnTo>
                  <a:pt x="927481" y="2583434"/>
                </a:lnTo>
                <a:lnTo>
                  <a:pt x="881659" y="2630843"/>
                </a:lnTo>
                <a:lnTo>
                  <a:pt x="836993" y="2673654"/>
                </a:lnTo>
                <a:lnTo>
                  <a:pt x="794258" y="2710345"/>
                </a:lnTo>
                <a:lnTo>
                  <a:pt x="754253" y="2739326"/>
                </a:lnTo>
                <a:lnTo>
                  <a:pt x="717753" y="2759087"/>
                </a:lnTo>
                <a:lnTo>
                  <a:pt x="685558" y="2768079"/>
                </a:lnTo>
                <a:lnTo>
                  <a:pt x="658469" y="2764726"/>
                </a:lnTo>
                <a:lnTo>
                  <a:pt x="637235" y="2747505"/>
                </a:lnTo>
                <a:lnTo>
                  <a:pt x="616445" y="2709024"/>
                </a:lnTo>
                <a:lnTo>
                  <a:pt x="606767" y="2665920"/>
                </a:lnTo>
                <a:lnTo>
                  <a:pt x="606488" y="2618244"/>
                </a:lnTo>
                <a:lnTo>
                  <a:pt x="613879" y="2565971"/>
                </a:lnTo>
                <a:lnTo>
                  <a:pt x="627265" y="2509151"/>
                </a:lnTo>
                <a:lnTo>
                  <a:pt x="644918" y="2447760"/>
                </a:lnTo>
                <a:lnTo>
                  <a:pt x="659193" y="2403221"/>
                </a:lnTo>
                <a:lnTo>
                  <a:pt x="672553" y="2358707"/>
                </a:lnTo>
                <a:lnTo>
                  <a:pt x="684123" y="2313508"/>
                </a:lnTo>
                <a:lnTo>
                  <a:pt x="692975" y="2266899"/>
                </a:lnTo>
                <a:lnTo>
                  <a:pt x="688708" y="2240203"/>
                </a:lnTo>
                <a:lnTo>
                  <a:pt x="670394" y="2225281"/>
                </a:lnTo>
                <a:lnTo>
                  <a:pt x="647026" y="2227072"/>
                </a:lnTo>
                <a:lnTo>
                  <a:pt x="627621" y="2250503"/>
                </a:lnTo>
                <a:lnTo>
                  <a:pt x="608304" y="2299195"/>
                </a:lnTo>
                <a:lnTo>
                  <a:pt x="587997" y="2347303"/>
                </a:lnTo>
                <a:lnTo>
                  <a:pt x="566699" y="2394813"/>
                </a:lnTo>
                <a:lnTo>
                  <a:pt x="544410" y="2441740"/>
                </a:lnTo>
                <a:lnTo>
                  <a:pt x="521131" y="2488044"/>
                </a:lnTo>
                <a:lnTo>
                  <a:pt x="496824" y="2533726"/>
                </a:lnTo>
                <a:lnTo>
                  <a:pt x="471512" y="2578773"/>
                </a:lnTo>
                <a:lnTo>
                  <a:pt x="445185" y="2623159"/>
                </a:lnTo>
                <a:lnTo>
                  <a:pt x="417817" y="2666898"/>
                </a:lnTo>
                <a:lnTo>
                  <a:pt x="389420" y="2709951"/>
                </a:lnTo>
                <a:lnTo>
                  <a:pt x="359981" y="2752318"/>
                </a:lnTo>
                <a:lnTo>
                  <a:pt x="329488" y="2793987"/>
                </a:lnTo>
                <a:lnTo>
                  <a:pt x="297954" y="2834944"/>
                </a:lnTo>
                <a:lnTo>
                  <a:pt x="265341" y="2875165"/>
                </a:lnTo>
                <a:lnTo>
                  <a:pt x="231660" y="2914662"/>
                </a:lnTo>
                <a:lnTo>
                  <a:pt x="245910" y="2865386"/>
                </a:lnTo>
                <a:lnTo>
                  <a:pt x="260743" y="2816275"/>
                </a:lnTo>
                <a:lnTo>
                  <a:pt x="276148" y="2767317"/>
                </a:lnTo>
                <a:lnTo>
                  <a:pt x="292125" y="2718524"/>
                </a:lnTo>
                <a:lnTo>
                  <a:pt x="308698" y="2669870"/>
                </a:lnTo>
                <a:lnTo>
                  <a:pt x="325843" y="2621381"/>
                </a:lnTo>
                <a:lnTo>
                  <a:pt x="343573" y="2573032"/>
                </a:lnTo>
                <a:lnTo>
                  <a:pt x="361899" y="2524823"/>
                </a:lnTo>
                <a:lnTo>
                  <a:pt x="380809" y="2476779"/>
                </a:lnTo>
                <a:lnTo>
                  <a:pt x="400304" y="2428862"/>
                </a:lnTo>
                <a:lnTo>
                  <a:pt x="420395" y="2381085"/>
                </a:lnTo>
                <a:lnTo>
                  <a:pt x="441083" y="2333460"/>
                </a:lnTo>
                <a:lnTo>
                  <a:pt x="462368" y="2285962"/>
                </a:lnTo>
                <a:lnTo>
                  <a:pt x="484251" y="2238591"/>
                </a:lnTo>
                <a:lnTo>
                  <a:pt x="506717" y="2191359"/>
                </a:lnTo>
                <a:lnTo>
                  <a:pt x="529793" y="2144268"/>
                </a:lnTo>
                <a:lnTo>
                  <a:pt x="553478" y="2097290"/>
                </a:lnTo>
                <a:lnTo>
                  <a:pt x="577761" y="2050440"/>
                </a:lnTo>
                <a:lnTo>
                  <a:pt x="602640" y="2003717"/>
                </a:lnTo>
                <a:lnTo>
                  <a:pt x="608164" y="1972652"/>
                </a:lnTo>
                <a:lnTo>
                  <a:pt x="592074" y="1954377"/>
                </a:lnTo>
                <a:lnTo>
                  <a:pt x="565886" y="1953983"/>
                </a:lnTo>
                <a:lnTo>
                  <a:pt x="541134" y="1976564"/>
                </a:lnTo>
                <a:lnTo>
                  <a:pt x="517105" y="2021128"/>
                </a:lnTo>
                <a:lnTo>
                  <a:pt x="493636" y="2065820"/>
                </a:lnTo>
                <a:lnTo>
                  <a:pt x="470725" y="2110625"/>
                </a:lnTo>
                <a:lnTo>
                  <a:pt x="448373" y="2155558"/>
                </a:lnTo>
                <a:lnTo>
                  <a:pt x="426593" y="2200618"/>
                </a:lnTo>
                <a:lnTo>
                  <a:pt x="405358" y="2245804"/>
                </a:lnTo>
                <a:lnTo>
                  <a:pt x="384683" y="2291130"/>
                </a:lnTo>
                <a:lnTo>
                  <a:pt x="364566" y="2336596"/>
                </a:lnTo>
                <a:lnTo>
                  <a:pt x="344995" y="2382202"/>
                </a:lnTo>
                <a:lnTo>
                  <a:pt x="325970" y="2427948"/>
                </a:lnTo>
                <a:lnTo>
                  <a:pt x="307492" y="2473858"/>
                </a:lnTo>
                <a:lnTo>
                  <a:pt x="289572" y="2519908"/>
                </a:lnTo>
                <a:lnTo>
                  <a:pt x="272186" y="2566111"/>
                </a:lnTo>
                <a:lnTo>
                  <a:pt x="255346" y="2612479"/>
                </a:lnTo>
                <a:lnTo>
                  <a:pt x="239052" y="2658999"/>
                </a:lnTo>
                <a:lnTo>
                  <a:pt x="223291" y="2705684"/>
                </a:lnTo>
                <a:lnTo>
                  <a:pt x="208064" y="2752547"/>
                </a:lnTo>
                <a:lnTo>
                  <a:pt x="193370" y="2799575"/>
                </a:lnTo>
                <a:lnTo>
                  <a:pt x="179209" y="2846781"/>
                </a:lnTo>
                <a:lnTo>
                  <a:pt x="165582" y="2894165"/>
                </a:lnTo>
                <a:lnTo>
                  <a:pt x="152488" y="2941739"/>
                </a:lnTo>
                <a:lnTo>
                  <a:pt x="139915" y="2989478"/>
                </a:lnTo>
                <a:lnTo>
                  <a:pt x="127863" y="3037421"/>
                </a:lnTo>
                <a:lnTo>
                  <a:pt x="128981" y="3059798"/>
                </a:lnTo>
                <a:lnTo>
                  <a:pt x="141084" y="3076283"/>
                </a:lnTo>
                <a:lnTo>
                  <a:pt x="160032" y="3081566"/>
                </a:lnTo>
                <a:lnTo>
                  <a:pt x="181686" y="3070314"/>
                </a:lnTo>
                <a:lnTo>
                  <a:pt x="218389" y="3031807"/>
                </a:lnTo>
                <a:lnTo>
                  <a:pt x="254063" y="2992729"/>
                </a:lnTo>
                <a:lnTo>
                  <a:pt x="288709" y="2953067"/>
                </a:lnTo>
                <a:lnTo>
                  <a:pt x="322364" y="2912808"/>
                </a:lnTo>
                <a:lnTo>
                  <a:pt x="355041" y="2871927"/>
                </a:lnTo>
                <a:lnTo>
                  <a:pt x="386765" y="2830385"/>
                </a:lnTo>
                <a:lnTo>
                  <a:pt x="417537" y="2788183"/>
                </a:lnTo>
                <a:lnTo>
                  <a:pt x="447382" y="2745282"/>
                </a:lnTo>
                <a:lnTo>
                  <a:pt x="476313" y="2701671"/>
                </a:lnTo>
                <a:lnTo>
                  <a:pt x="504355" y="2657322"/>
                </a:lnTo>
                <a:lnTo>
                  <a:pt x="531520" y="2612212"/>
                </a:lnTo>
                <a:lnTo>
                  <a:pt x="526453" y="2661589"/>
                </a:lnTo>
                <a:lnTo>
                  <a:pt x="528294" y="2708211"/>
                </a:lnTo>
                <a:lnTo>
                  <a:pt x="538441" y="2751112"/>
                </a:lnTo>
                <a:lnTo>
                  <a:pt x="558279" y="2789301"/>
                </a:lnTo>
                <a:lnTo>
                  <a:pt x="589178" y="2821800"/>
                </a:lnTo>
                <a:lnTo>
                  <a:pt x="623506" y="2840240"/>
                </a:lnTo>
                <a:lnTo>
                  <a:pt x="659625" y="2847238"/>
                </a:lnTo>
                <a:lnTo>
                  <a:pt x="697090" y="2844127"/>
                </a:lnTo>
                <a:lnTo>
                  <a:pt x="735457" y="2832252"/>
                </a:lnTo>
                <a:lnTo>
                  <a:pt x="774268" y="2812961"/>
                </a:lnTo>
                <a:lnTo>
                  <a:pt x="813066" y="2787561"/>
                </a:lnTo>
                <a:lnTo>
                  <a:pt x="851420" y="2757424"/>
                </a:lnTo>
                <a:lnTo>
                  <a:pt x="888860" y="2723870"/>
                </a:lnTo>
                <a:lnTo>
                  <a:pt x="924941" y="2688247"/>
                </a:lnTo>
                <a:lnTo>
                  <a:pt x="959218" y="2651899"/>
                </a:lnTo>
                <a:lnTo>
                  <a:pt x="991222" y="2616149"/>
                </a:lnTo>
                <a:lnTo>
                  <a:pt x="1020521" y="2582341"/>
                </a:lnTo>
                <a:lnTo>
                  <a:pt x="1046645" y="2551823"/>
                </a:lnTo>
                <a:lnTo>
                  <a:pt x="1074521" y="2518854"/>
                </a:lnTo>
                <a:lnTo>
                  <a:pt x="1103185" y="2484069"/>
                </a:lnTo>
                <a:lnTo>
                  <a:pt x="1132395" y="2447620"/>
                </a:lnTo>
                <a:lnTo>
                  <a:pt x="1161910" y="2409672"/>
                </a:lnTo>
                <a:lnTo>
                  <a:pt x="1191475" y="2370366"/>
                </a:lnTo>
                <a:lnTo>
                  <a:pt x="1220851" y="2329853"/>
                </a:lnTo>
                <a:lnTo>
                  <a:pt x="1249781" y="2288286"/>
                </a:lnTo>
                <a:lnTo>
                  <a:pt x="1278026" y="2245830"/>
                </a:lnTo>
                <a:lnTo>
                  <a:pt x="1305331" y="2202637"/>
                </a:lnTo>
                <a:lnTo>
                  <a:pt x="1331468" y="2158847"/>
                </a:lnTo>
                <a:lnTo>
                  <a:pt x="1356156" y="2114626"/>
                </a:lnTo>
                <a:lnTo>
                  <a:pt x="1379181" y="2070112"/>
                </a:lnTo>
                <a:lnTo>
                  <a:pt x="1402194" y="2020747"/>
                </a:lnTo>
                <a:lnTo>
                  <a:pt x="1422514" y="1971624"/>
                </a:lnTo>
                <a:lnTo>
                  <a:pt x="1439799" y="1922919"/>
                </a:lnTo>
                <a:lnTo>
                  <a:pt x="1453667" y="1874824"/>
                </a:lnTo>
                <a:lnTo>
                  <a:pt x="1463751" y="1827504"/>
                </a:lnTo>
                <a:lnTo>
                  <a:pt x="1469339" y="1767789"/>
                </a:lnTo>
                <a:close/>
              </a:path>
              <a:path w="2944495" h="3081654">
                <a:moveTo>
                  <a:pt x="1746554" y="234607"/>
                </a:moveTo>
                <a:lnTo>
                  <a:pt x="1487233" y="294805"/>
                </a:lnTo>
                <a:lnTo>
                  <a:pt x="1487233" y="686308"/>
                </a:lnTo>
                <a:lnTo>
                  <a:pt x="1136383" y="767753"/>
                </a:lnTo>
                <a:lnTo>
                  <a:pt x="1136383" y="376262"/>
                </a:lnTo>
                <a:lnTo>
                  <a:pt x="877062" y="436460"/>
                </a:lnTo>
                <a:lnTo>
                  <a:pt x="877062" y="1485671"/>
                </a:lnTo>
                <a:lnTo>
                  <a:pt x="1136383" y="1425473"/>
                </a:lnTo>
                <a:lnTo>
                  <a:pt x="1136383" y="1018311"/>
                </a:lnTo>
                <a:lnTo>
                  <a:pt x="1487233" y="936866"/>
                </a:lnTo>
                <a:lnTo>
                  <a:pt x="1487233" y="1344015"/>
                </a:lnTo>
                <a:lnTo>
                  <a:pt x="1746554" y="1283817"/>
                </a:lnTo>
                <a:lnTo>
                  <a:pt x="1746554" y="234607"/>
                </a:lnTo>
                <a:close/>
              </a:path>
              <a:path w="2944495" h="3081654">
                <a:moveTo>
                  <a:pt x="1974215" y="2712351"/>
                </a:moveTo>
                <a:lnTo>
                  <a:pt x="1966709" y="2697810"/>
                </a:lnTo>
                <a:lnTo>
                  <a:pt x="1951583" y="2689555"/>
                </a:lnTo>
                <a:lnTo>
                  <a:pt x="1935137" y="2693987"/>
                </a:lnTo>
                <a:lnTo>
                  <a:pt x="1898688" y="2721406"/>
                </a:lnTo>
                <a:lnTo>
                  <a:pt x="1859280" y="2746248"/>
                </a:lnTo>
                <a:lnTo>
                  <a:pt x="1817192" y="2768473"/>
                </a:lnTo>
                <a:lnTo>
                  <a:pt x="1772716" y="2788005"/>
                </a:lnTo>
                <a:lnTo>
                  <a:pt x="1726158" y="2804795"/>
                </a:lnTo>
                <a:lnTo>
                  <a:pt x="1677784" y="2818777"/>
                </a:lnTo>
                <a:lnTo>
                  <a:pt x="1627898" y="2829890"/>
                </a:lnTo>
                <a:lnTo>
                  <a:pt x="1576768" y="2838081"/>
                </a:lnTo>
                <a:lnTo>
                  <a:pt x="1524711" y="2843288"/>
                </a:lnTo>
                <a:lnTo>
                  <a:pt x="1472006" y="2845435"/>
                </a:lnTo>
                <a:lnTo>
                  <a:pt x="1418932" y="2844495"/>
                </a:lnTo>
                <a:lnTo>
                  <a:pt x="1365783" y="2840380"/>
                </a:lnTo>
                <a:lnTo>
                  <a:pt x="1312849" y="2833027"/>
                </a:lnTo>
                <a:lnTo>
                  <a:pt x="1260411" y="2822397"/>
                </a:lnTo>
                <a:lnTo>
                  <a:pt x="1242618" y="2824696"/>
                </a:lnTo>
                <a:lnTo>
                  <a:pt x="1235570" y="2836989"/>
                </a:lnTo>
                <a:lnTo>
                  <a:pt x="1240078" y="2852026"/>
                </a:lnTo>
                <a:lnTo>
                  <a:pt x="1256969" y="2862554"/>
                </a:lnTo>
                <a:lnTo>
                  <a:pt x="1308455" y="2873044"/>
                </a:lnTo>
                <a:lnTo>
                  <a:pt x="1360436" y="2880525"/>
                </a:lnTo>
                <a:lnTo>
                  <a:pt x="1412671" y="2885071"/>
                </a:lnTo>
                <a:lnTo>
                  <a:pt x="1464906" y="2886710"/>
                </a:lnTo>
                <a:lnTo>
                  <a:pt x="1516900" y="2885503"/>
                </a:lnTo>
                <a:lnTo>
                  <a:pt x="1568386" y="2881490"/>
                </a:lnTo>
                <a:lnTo>
                  <a:pt x="1619123" y="2874721"/>
                </a:lnTo>
                <a:lnTo>
                  <a:pt x="1668856" y="2865234"/>
                </a:lnTo>
                <a:lnTo>
                  <a:pt x="1717332" y="2853080"/>
                </a:lnTo>
                <a:lnTo>
                  <a:pt x="1764309" y="2838310"/>
                </a:lnTo>
                <a:lnTo>
                  <a:pt x="1809521" y="2820962"/>
                </a:lnTo>
                <a:lnTo>
                  <a:pt x="1852726" y="2801086"/>
                </a:lnTo>
                <a:lnTo>
                  <a:pt x="1893671" y="2778734"/>
                </a:lnTo>
                <a:lnTo>
                  <a:pt x="1932114" y="2753944"/>
                </a:lnTo>
                <a:lnTo>
                  <a:pt x="1967788" y="2726753"/>
                </a:lnTo>
                <a:lnTo>
                  <a:pt x="1974215" y="2712351"/>
                </a:lnTo>
                <a:close/>
              </a:path>
              <a:path w="2944495" h="3081654">
                <a:moveTo>
                  <a:pt x="2143175" y="142544"/>
                </a:moveTo>
                <a:lnTo>
                  <a:pt x="1883854" y="202742"/>
                </a:lnTo>
                <a:lnTo>
                  <a:pt x="1883854" y="1251953"/>
                </a:lnTo>
                <a:lnTo>
                  <a:pt x="2143175" y="1191755"/>
                </a:lnTo>
                <a:lnTo>
                  <a:pt x="2143175" y="142544"/>
                </a:lnTo>
                <a:close/>
              </a:path>
              <a:path w="2944495" h="3081654">
                <a:moveTo>
                  <a:pt x="2816936" y="2083930"/>
                </a:moveTo>
                <a:lnTo>
                  <a:pt x="2810408" y="2058276"/>
                </a:lnTo>
                <a:lnTo>
                  <a:pt x="2791282" y="2047024"/>
                </a:lnTo>
                <a:lnTo>
                  <a:pt x="2766923" y="2059736"/>
                </a:lnTo>
                <a:lnTo>
                  <a:pt x="2742184" y="2089480"/>
                </a:lnTo>
                <a:lnTo>
                  <a:pt x="2711069" y="2124468"/>
                </a:lnTo>
                <a:lnTo>
                  <a:pt x="2674810" y="2163127"/>
                </a:lnTo>
                <a:lnTo>
                  <a:pt x="2634653" y="2203945"/>
                </a:lnTo>
                <a:lnTo>
                  <a:pt x="2591828" y="2245334"/>
                </a:lnTo>
                <a:lnTo>
                  <a:pt x="2547569" y="2285784"/>
                </a:lnTo>
                <a:lnTo>
                  <a:pt x="2503106" y="2323731"/>
                </a:lnTo>
                <a:lnTo>
                  <a:pt x="2459672" y="2357615"/>
                </a:lnTo>
                <a:lnTo>
                  <a:pt x="2418511" y="2385923"/>
                </a:lnTo>
                <a:lnTo>
                  <a:pt x="2380856" y="2407069"/>
                </a:lnTo>
                <a:lnTo>
                  <a:pt x="2320988" y="2421750"/>
                </a:lnTo>
                <a:lnTo>
                  <a:pt x="2287384" y="2403195"/>
                </a:lnTo>
                <a:lnTo>
                  <a:pt x="2278469" y="2370201"/>
                </a:lnTo>
                <a:lnTo>
                  <a:pt x="2283879" y="2349157"/>
                </a:lnTo>
                <a:lnTo>
                  <a:pt x="2289365" y="2327808"/>
                </a:lnTo>
                <a:lnTo>
                  <a:pt x="2309457" y="2291435"/>
                </a:lnTo>
                <a:lnTo>
                  <a:pt x="2346693" y="2242388"/>
                </a:lnTo>
                <a:lnTo>
                  <a:pt x="2382507" y="2210143"/>
                </a:lnTo>
                <a:lnTo>
                  <a:pt x="2422804" y="2194649"/>
                </a:lnTo>
                <a:lnTo>
                  <a:pt x="2443315" y="2186317"/>
                </a:lnTo>
                <a:lnTo>
                  <a:pt x="2459380" y="2172563"/>
                </a:lnTo>
                <a:lnTo>
                  <a:pt x="2464181" y="2161641"/>
                </a:lnTo>
                <a:lnTo>
                  <a:pt x="2464663" y="2150618"/>
                </a:lnTo>
                <a:lnTo>
                  <a:pt x="2461539" y="2140432"/>
                </a:lnTo>
                <a:lnTo>
                  <a:pt x="2455545" y="2132012"/>
                </a:lnTo>
                <a:lnTo>
                  <a:pt x="2420556" y="2115680"/>
                </a:lnTo>
                <a:lnTo>
                  <a:pt x="2378659" y="2121420"/>
                </a:lnTo>
                <a:lnTo>
                  <a:pt x="2334450" y="2142083"/>
                </a:lnTo>
                <a:lnTo>
                  <a:pt x="2292540" y="2170544"/>
                </a:lnTo>
                <a:lnTo>
                  <a:pt x="2257564" y="2199678"/>
                </a:lnTo>
                <a:lnTo>
                  <a:pt x="2214308" y="2244013"/>
                </a:lnTo>
                <a:lnTo>
                  <a:pt x="2176830" y="2291435"/>
                </a:lnTo>
                <a:lnTo>
                  <a:pt x="2178875" y="2283155"/>
                </a:lnTo>
                <a:lnTo>
                  <a:pt x="2181631" y="2272309"/>
                </a:lnTo>
                <a:lnTo>
                  <a:pt x="2184400" y="2261095"/>
                </a:lnTo>
                <a:lnTo>
                  <a:pt x="2186444" y="2251710"/>
                </a:lnTo>
                <a:lnTo>
                  <a:pt x="2224887" y="2207272"/>
                </a:lnTo>
                <a:lnTo>
                  <a:pt x="2252129" y="2176996"/>
                </a:lnTo>
                <a:lnTo>
                  <a:pt x="2294064" y="2128596"/>
                </a:lnTo>
                <a:lnTo>
                  <a:pt x="2319413" y="2098573"/>
                </a:lnTo>
                <a:lnTo>
                  <a:pt x="2346795" y="2065502"/>
                </a:lnTo>
                <a:lnTo>
                  <a:pt x="2375789" y="2029752"/>
                </a:lnTo>
                <a:lnTo>
                  <a:pt x="2405862" y="1991791"/>
                </a:lnTo>
                <a:lnTo>
                  <a:pt x="2436495" y="1952091"/>
                </a:lnTo>
                <a:lnTo>
                  <a:pt x="2467165" y="1911108"/>
                </a:lnTo>
                <a:lnTo>
                  <a:pt x="2497366" y="1869325"/>
                </a:lnTo>
                <a:lnTo>
                  <a:pt x="2526550" y="1827212"/>
                </a:lnTo>
                <a:lnTo>
                  <a:pt x="2554198" y="1785226"/>
                </a:lnTo>
                <a:lnTo>
                  <a:pt x="2579814" y="1743849"/>
                </a:lnTo>
                <a:lnTo>
                  <a:pt x="2602839" y="1703539"/>
                </a:lnTo>
                <a:lnTo>
                  <a:pt x="2622778" y="1664766"/>
                </a:lnTo>
                <a:lnTo>
                  <a:pt x="2639098" y="1628013"/>
                </a:lnTo>
                <a:lnTo>
                  <a:pt x="2656052" y="1573809"/>
                </a:lnTo>
                <a:lnTo>
                  <a:pt x="2661107" y="1534490"/>
                </a:lnTo>
                <a:lnTo>
                  <a:pt x="2657716" y="1510461"/>
                </a:lnTo>
                <a:lnTo>
                  <a:pt x="2648102" y="1490789"/>
                </a:lnTo>
                <a:lnTo>
                  <a:pt x="2631732" y="1475943"/>
                </a:lnTo>
                <a:lnTo>
                  <a:pt x="2608084" y="1466392"/>
                </a:lnTo>
                <a:lnTo>
                  <a:pt x="2576639" y="1462595"/>
                </a:lnTo>
                <a:lnTo>
                  <a:pt x="2558897" y="1465580"/>
                </a:lnTo>
                <a:lnTo>
                  <a:pt x="2558897" y="1596796"/>
                </a:lnTo>
                <a:lnTo>
                  <a:pt x="2553284" y="1621574"/>
                </a:lnTo>
                <a:lnTo>
                  <a:pt x="2523071" y="1695615"/>
                </a:lnTo>
                <a:lnTo>
                  <a:pt x="2497442" y="1743849"/>
                </a:lnTo>
                <a:lnTo>
                  <a:pt x="2464244" y="1798650"/>
                </a:lnTo>
                <a:lnTo>
                  <a:pt x="2422880" y="1859648"/>
                </a:lnTo>
                <a:lnTo>
                  <a:pt x="2372893" y="1926247"/>
                </a:lnTo>
                <a:lnTo>
                  <a:pt x="2340635" y="1967649"/>
                </a:lnTo>
                <a:lnTo>
                  <a:pt x="2279612" y="2047925"/>
                </a:lnTo>
                <a:lnTo>
                  <a:pt x="2248458" y="2087930"/>
                </a:lnTo>
                <a:lnTo>
                  <a:pt x="2215273" y="2128596"/>
                </a:lnTo>
                <a:lnTo>
                  <a:pt x="2222208" y="2104542"/>
                </a:lnTo>
                <a:lnTo>
                  <a:pt x="2235974" y="2059736"/>
                </a:lnTo>
                <a:lnTo>
                  <a:pt x="2260282" y="1991360"/>
                </a:lnTo>
                <a:lnTo>
                  <a:pt x="2278748" y="1946783"/>
                </a:lnTo>
                <a:lnTo>
                  <a:pt x="2299360" y="1901723"/>
                </a:lnTo>
                <a:lnTo>
                  <a:pt x="2321966" y="1856587"/>
                </a:lnTo>
                <a:lnTo>
                  <a:pt x="2346452" y="1811769"/>
                </a:lnTo>
                <a:lnTo>
                  <a:pt x="2372677" y="1767687"/>
                </a:lnTo>
                <a:lnTo>
                  <a:pt x="2400477" y="1724723"/>
                </a:lnTo>
                <a:lnTo>
                  <a:pt x="2429738" y="1683283"/>
                </a:lnTo>
                <a:lnTo>
                  <a:pt x="2460307" y="1643761"/>
                </a:lnTo>
                <a:lnTo>
                  <a:pt x="2492057" y="1606550"/>
                </a:lnTo>
                <a:lnTo>
                  <a:pt x="2521381" y="1580502"/>
                </a:lnTo>
                <a:lnTo>
                  <a:pt x="2537472" y="1573809"/>
                </a:lnTo>
                <a:lnTo>
                  <a:pt x="2553576" y="1574507"/>
                </a:lnTo>
                <a:lnTo>
                  <a:pt x="2558834" y="1580921"/>
                </a:lnTo>
                <a:lnTo>
                  <a:pt x="2558897" y="1596796"/>
                </a:lnTo>
                <a:lnTo>
                  <a:pt x="2558897" y="1465580"/>
                </a:lnTo>
                <a:lnTo>
                  <a:pt x="2506789" y="1485823"/>
                </a:lnTo>
                <a:lnTo>
                  <a:pt x="2471483" y="1512811"/>
                </a:lnTo>
                <a:lnTo>
                  <a:pt x="2436711" y="1547291"/>
                </a:lnTo>
                <a:lnTo>
                  <a:pt x="2403056" y="1587195"/>
                </a:lnTo>
                <a:lnTo>
                  <a:pt x="2371102" y="1630451"/>
                </a:lnTo>
                <a:lnTo>
                  <a:pt x="2341448" y="1675003"/>
                </a:lnTo>
                <a:lnTo>
                  <a:pt x="2314676" y="1718779"/>
                </a:lnTo>
                <a:lnTo>
                  <a:pt x="2291372" y="1759712"/>
                </a:lnTo>
                <a:lnTo>
                  <a:pt x="2272144" y="1795729"/>
                </a:lnTo>
                <a:lnTo>
                  <a:pt x="2236863" y="1870316"/>
                </a:lnTo>
                <a:lnTo>
                  <a:pt x="2217712" y="1916214"/>
                </a:lnTo>
                <a:lnTo>
                  <a:pt x="2200021" y="1962416"/>
                </a:lnTo>
                <a:lnTo>
                  <a:pt x="2183714" y="2008860"/>
                </a:lnTo>
                <a:lnTo>
                  <a:pt x="2168728" y="2055495"/>
                </a:lnTo>
                <a:lnTo>
                  <a:pt x="2154961" y="2102281"/>
                </a:lnTo>
                <a:lnTo>
                  <a:pt x="2142350" y="2149157"/>
                </a:lnTo>
                <a:lnTo>
                  <a:pt x="2130818" y="2196058"/>
                </a:lnTo>
                <a:lnTo>
                  <a:pt x="2126691" y="2214422"/>
                </a:lnTo>
                <a:lnTo>
                  <a:pt x="2095665" y="2251913"/>
                </a:lnTo>
                <a:lnTo>
                  <a:pt x="2060816" y="2290800"/>
                </a:lnTo>
                <a:lnTo>
                  <a:pt x="2024494" y="2328240"/>
                </a:lnTo>
                <a:lnTo>
                  <a:pt x="1986876" y="2363978"/>
                </a:lnTo>
                <a:lnTo>
                  <a:pt x="1948167" y="2397798"/>
                </a:lnTo>
                <a:lnTo>
                  <a:pt x="1924367" y="2419185"/>
                </a:lnTo>
                <a:lnTo>
                  <a:pt x="1899640" y="2439403"/>
                </a:lnTo>
                <a:lnTo>
                  <a:pt x="1874100" y="2457996"/>
                </a:lnTo>
                <a:lnTo>
                  <a:pt x="1848218" y="2474277"/>
                </a:lnTo>
                <a:lnTo>
                  <a:pt x="1840534" y="2480018"/>
                </a:lnTo>
                <a:lnTo>
                  <a:pt x="1836686" y="2480907"/>
                </a:lnTo>
                <a:lnTo>
                  <a:pt x="1794903" y="2502598"/>
                </a:lnTo>
                <a:lnTo>
                  <a:pt x="1769160" y="2511133"/>
                </a:lnTo>
                <a:lnTo>
                  <a:pt x="1748840" y="2507678"/>
                </a:lnTo>
                <a:lnTo>
                  <a:pt x="1723288" y="2493416"/>
                </a:lnTo>
                <a:lnTo>
                  <a:pt x="1752066" y="2465222"/>
                </a:lnTo>
                <a:lnTo>
                  <a:pt x="1776488" y="2438489"/>
                </a:lnTo>
                <a:lnTo>
                  <a:pt x="1782699" y="2431694"/>
                </a:lnTo>
                <a:lnTo>
                  <a:pt x="1810677" y="2395258"/>
                </a:lnTo>
                <a:lnTo>
                  <a:pt x="1831505" y="2358352"/>
                </a:lnTo>
                <a:lnTo>
                  <a:pt x="1840649" y="2323388"/>
                </a:lnTo>
                <a:lnTo>
                  <a:pt x="1840598" y="2323134"/>
                </a:lnTo>
                <a:lnTo>
                  <a:pt x="1833626" y="2292794"/>
                </a:lnTo>
                <a:lnTo>
                  <a:pt x="1805940" y="2269020"/>
                </a:lnTo>
                <a:lnTo>
                  <a:pt x="1768894" y="2259190"/>
                </a:lnTo>
                <a:lnTo>
                  <a:pt x="1768894" y="2331897"/>
                </a:lnTo>
                <a:lnTo>
                  <a:pt x="1766290" y="2352459"/>
                </a:lnTo>
                <a:lnTo>
                  <a:pt x="1736737" y="2403475"/>
                </a:lnTo>
                <a:lnTo>
                  <a:pt x="1708619" y="2429484"/>
                </a:lnTo>
                <a:lnTo>
                  <a:pt x="1700237" y="2435517"/>
                </a:lnTo>
                <a:lnTo>
                  <a:pt x="1696377" y="2438489"/>
                </a:lnTo>
                <a:lnTo>
                  <a:pt x="1690331" y="2411679"/>
                </a:lnTo>
                <a:lnTo>
                  <a:pt x="1697088" y="2370988"/>
                </a:lnTo>
                <a:lnTo>
                  <a:pt x="1719338" y="2335199"/>
                </a:lnTo>
                <a:lnTo>
                  <a:pt x="1759800" y="2323134"/>
                </a:lnTo>
                <a:lnTo>
                  <a:pt x="1768894" y="2331897"/>
                </a:lnTo>
                <a:lnTo>
                  <a:pt x="1768894" y="2259190"/>
                </a:lnTo>
                <a:lnTo>
                  <a:pt x="1720392" y="2261730"/>
                </a:lnTo>
                <a:lnTo>
                  <a:pt x="1675104" y="2279954"/>
                </a:lnTo>
                <a:lnTo>
                  <a:pt x="1640636" y="2315286"/>
                </a:lnTo>
                <a:lnTo>
                  <a:pt x="1615694" y="2375611"/>
                </a:lnTo>
                <a:lnTo>
                  <a:pt x="1609864" y="2428722"/>
                </a:lnTo>
                <a:lnTo>
                  <a:pt x="1614131" y="2468765"/>
                </a:lnTo>
                <a:lnTo>
                  <a:pt x="1619491" y="2489885"/>
                </a:lnTo>
                <a:lnTo>
                  <a:pt x="1610182" y="2498496"/>
                </a:lnTo>
                <a:lnTo>
                  <a:pt x="1543113" y="2541955"/>
                </a:lnTo>
                <a:lnTo>
                  <a:pt x="1495983" y="2567394"/>
                </a:lnTo>
                <a:lnTo>
                  <a:pt x="1446860" y="2589034"/>
                </a:lnTo>
                <a:lnTo>
                  <a:pt x="1401076" y="2602192"/>
                </a:lnTo>
                <a:lnTo>
                  <a:pt x="1364005" y="2602192"/>
                </a:lnTo>
                <a:lnTo>
                  <a:pt x="1340777" y="2584183"/>
                </a:lnTo>
                <a:lnTo>
                  <a:pt x="1336662" y="2574709"/>
                </a:lnTo>
                <a:lnTo>
                  <a:pt x="1333804" y="2563101"/>
                </a:lnTo>
                <a:lnTo>
                  <a:pt x="1333474" y="2550909"/>
                </a:lnTo>
                <a:lnTo>
                  <a:pt x="1336929" y="2539695"/>
                </a:lnTo>
                <a:lnTo>
                  <a:pt x="1351407" y="2543543"/>
                </a:lnTo>
                <a:lnTo>
                  <a:pt x="1366240" y="2546197"/>
                </a:lnTo>
                <a:lnTo>
                  <a:pt x="1381785" y="2546489"/>
                </a:lnTo>
                <a:lnTo>
                  <a:pt x="1398435" y="2543175"/>
                </a:lnTo>
                <a:lnTo>
                  <a:pt x="1404962" y="2539695"/>
                </a:lnTo>
                <a:lnTo>
                  <a:pt x="1413929" y="2534920"/>
                </a:lnTo>
                <a:lnTo>
                  <a:pt x="1428711" y="2524061"/>
                </a:lnTo>
                <a:lnTo>
                  <a:pt x="1442770" y="2511514"/>
                </a:lnTo>
                <a:lnTo>
                  <a:pt x="1456105" y="2498217"/>
                </a:lnTo>
                <a:lnTo>
                  <a:pt x="1474139" y="2471775"/>
                </a:lnTo>
                <a:lnTo>
                  <a:pt x="1480578" y="2462352"/>
                </a:lnTo>
                <a:lnTo>
                  <a:pt x="1496225" y="2423541"/>
                </a:lnTo>
                <a:lnTo>
                  <a:pt x="1496479" y="2419362"/>
                </a:lnTo>
                <a:lnTo>
                  <a:pt x="1496580" y="2417826"/>
                </a:lnTo>
                <a:lnTo>
                  <a:pt x="1496618" y="2417076"/>
                </a:lnTo>
                <a:lnTo>
                  <a:pt x="1498536" y="2385974"/>
                </a:lnTo>
                <a:lnTo>
                  <a:pt x="1483017" y="2353843"/>
                </a:lnTo>
                <a:lnTo>
                  <a:pt x="1448308" y="2332837"/>
                </a:lnTo>
                <a:lnTo>
                  <a:pt x="1419580" y="2333053"/>
                </a:lnTo>
                <a:lnTo>
                  <a:pt x="1419580" y="2421839"/>
                </a:lnTo>
                <a:lnTo>
                  <a:pt x="1419491" y="2425039"/>
                </a:lnTo>
                <a:lnTo>
                  <a:pt x="1419402" y="2428722"/>
                </a:lnTo>
                <a:lnTo>
                  <a:pt x="1419326" y="2431694"/>
                </a:lnTo>
                <a:lnTo>
                  <a:pt x="1419237" y="2435517"/>
                </a:lnTo>
                <a:lnTo>
                  <a:pt x="1419148" y="2438831"/>
                </a:lnTo>
                <a:lnTo>
                  <a:pt x="1407566" y="2459164"/>
                </a:lnTo>
                <a:lnTo>
                  <a:pt x="1390916" y="2471775"/>
                </a:lnTo>
                <a:lnTo>
                  <a:pt x="1375371" y="2465654"/>
                </a:lnTo>
                <a:lnTo>
                  <a:pt x="1368552" y="2450833"/>
                </a:lnTo>
                <a:lnTo>
                  <a:pt x="1369847" y="2440787"/>
                </a:lnTo>
                <a:lnTo>
                  <a:pt x="1377264" y="2433015"/>
                </a:lnTo>
                <a:lnTo>
                  <a:pt x="1388833" y="2425039"/>
                </a:lnTo>
                <a:lnTo>
                  <a:pt x="1400390" y="2419362"/>
                </a:lnTo>
                <a:lnTo>
                  <a:pt x="1409255" y="2417076"/>
                </a:lnTo>
                <a:lnTo>
                  <a:pt x="1415580" y="2417991"/>
                </a:lnTo>
                <a:lnTo>
                  <a:pt x="1419580" y="2421839"/>
                </a:lnTo>
                <a:lnTo>
                  <a:pt x="1419580" y="2333053"/>
                </a:lnTo>
                <a:lnTo>
                  <a:pt x="1370799" y="2350287"/>
                </a:lnTo>
                <a:lnTo>
                  <a:pt x="1334503" y="2379980"/>
                </a:lnTo>
                <a:lnTo>
                  <a:pt x="1304188" y="2417826"/>
                </a:lnTo>
                <a:lnTo>
                  <a:pt x="1283106" y="2459444"/>
                </a:lnTo>
                <a:lnTo>
                  <a:pt x="1268476" y="2500884"/>
                </a:lnTo>
                <a:lnTo>
                  <a:pt x="1258366" y="2544610"/>
                </a:lnTo>
                <a:lnTo>
                  <a:pt x="1255814" y="2587320"/>
                </a:lnTo>
                <a:lnTo>
                  <a:pt x="1263891" y="2625712"/>
                </a:lnTo>
                <a:lnTo>
                  <a:pt x="1284693" y="2655468"/>
                </a:lnTo>
                <a:lnTo>
                  <a:pt x="1313624" y="2671876"/>
                </a:lnTo>
                <a:lnTo>
                  <a:pt x="1347952" y="2678900"/>
                </a:lnTo>
                <a:lnTo>
                  <a:pt x="1384985" y="2680474"/>
                </a:lnTo>
                <a:lnTo>
                  <a:pt x="1407807" y="2677579"/>
                </a:lnTo>
                <a:lnTo>
                  <a:pt x="1456334" y="2662250"/>
                </a:lnTo>
                <a:lnTo>
                  <a:pt x="1525181" y="2630728"/>
                </a:lnTo>
                <a:lnTo>
                  <a:pt x="1569034" y="2605189"/>
                </a:lnTo>
                <a:lnTo>
                  <a:pt x="1612150" y="2576868"/>
                </a:lnTo>
                <a:lnTo>
                  <a:pt x="1656003" y="2546527"/>
                </a:lnTo>
                <a:lnTo>
                  <a:pt x="1677352" y="2561831"/>
                </a:lnTo>
                <a:lnTo>
                  <a:pt x="1705737" y="2572715"/>
                </a:lnTo>
                <a:lnTo>
                  <a:pt x="1739519" y="2576817"/>
                </a:lnTo>
                <a:lnTo>
                  <a:pt x="1777098" y="2571699"/>
                </a:lnTo>
                <a:lnTo>
                  <a:pt x="1840280" y="2548598"/>
                </a:lnTo>
                <a:lnTo>
                  <a:pt x="1875739" y="2529662"/>
                </a:lnTo>
                <a:lnTo>
                  <a:pt x="1913521" y="2505735"/>
                </a:lnTo>
                <a:lnTo>
                  <a:pt x="1953450" y="2476741"/>
                </a:lnTo>
                <a:lnTo>
                  <a:pt x="1995347" y="2442603"/>
                </a:lnTo>
                <a:lnTo>
                  <a:pt x="2039010" y="2403271"/>
                </a:lnTo>
                <a:lnTo>
                  <a:pt x="2084273" y="2358694"/>
                </a:lnTo>
                <a:lnTo>
                  <a:pt x="2101151" y="2340648"/>
                </a:lnTo>
                <a:lnTo>
                  <a:pt x="2097570" y="2361450"/>
                </a:lnTo>
                <a:lnTo>
                  <a:pt x="2089708" y="2411984"/>
                </a:lnTo>
                <a:lnTo>
                  <a:pt x="2083155" y="2463825"/>
                </a:lnTo>
                <a:lnTo>
                  <a:pt x="2078659" y="2516797"/>
                </a:lnTo>
                <a:lnTo>
                  <a:pt x="2080691" y="2542209"/>
                </a:lnTo>
                <a:lnTo>
                  <a:pt x="2080729" y="2546591"/>
                </a:lnTo>
                <a:lnTo>
                  <a:pt x="2084565" y="2553589"/>
                </a:lnTo>
                <a:lnTo>
                  <a:pt x="2086495" y="2555113"/>
                </a:lnTo>
                <a:lnTo>
                  <a:pt x="2090331" y="2556192"/>
                </a:lnTo>
                <a:lnTo>
                  <a:pt x="2094179" y="2555303"/>
                </a:lnTo>
                <a:lnTo>
                  <a:pt x="2101418" y="2556192"/>
                </a:lnTo>
                <a:lnTo>
                  <a:pt x="2108339" y="2556192"/>
                </a:lnTo>
                <a:lnTo>
                  <a:pt x="2113915" y="2555303"/>
                </a:lnTo>
                <a:lnTo>
                  <a:pt x="2115121" y="2555113"/>
                </a:lnTo>
                <a:lnTo>
                  <a:pt x="2115477" y="2555113"/>
                </a:lnTo>
                <a:lnTo>
                  <a:pt x="2123008" y="2552560"/>
                </a:lnTo>
                <a:lnTo>
                  <a:pt x="2162594" y="2506243"/>
                </a:lnTo>
                <a:lnTo>
                  <a:pt x="2176170" y="2459190"/>
                </a:lnTo>
                <a:lnTo>
                  <a:pt x="2182596" y="2436114"/>
                </a:lnTo>
                <a:lnTo>
                  <a:pt x="2197976" y="2387155"/>
                </a:lnTo>
                <a:lnTo>
                  <a:pt x="2202865" y="2378291"/>
                </a:lnTo>
                <a:lnTo>
                  <a:pt x="2208301" y="2368727"/>
                </a:lnTo>
                <a:lnTo>
                  <a:pt x="2213381" y="2358885"/>
                </a:lnTo>
                <a:lnTo>
                  <a:pt x="2217191" y="2349157"/>
                </a:lnTo>
                <a:lnTo>
                  <a:pt x="2209533" y="2399766"/>
                </a:lnTo>
                <a:lnTo>
                  <a:pt x="2213597" y="2444712"/>
                </a:lnTo>
                <a:lnTo>
                  <a:pt x="2235314" y="2478151"/>
                </a:lnTo>
                <a:lnTo>
                  <a:pt x="2280628" y="2494267"/>
                </a:lnTo>
                <a:lnTo>
                  <a:pt x="2314752" y="2494026"/>
                </a:lnTo>
                <a:lnTo>
                  <a:pt x="2390762" y="2471496"/>
                </a:lnTo>
                <a:lnTo>
                  <a:pt x="2431516" y="2450960"/>
                </a:lnTo>
                <a:lnTo>
                  <a:pt x="2473337" y="2425420"/>
                </a:lnTo>
                <a:lnTo>
                  <a:pt x="2478570" y="2421750"/>
                </a:lnTo>
                <a:lnTo>
                  <a:pt x="2515654" y="2395753"/>
                </a:lnTo>
                <a:lnTo>
                  <a:pt x="2557894" y="2362809"/>
                </a:lnTo>
                <a:lnTo>
                  <a:pt x="2599486" y="2327478"/>
                </a:lnTo>
                <a:lnTo>
                  <a:pt x="2639860" y="2290648"/>
                </a:lnTo>
                <a:lnTo>
                  <a:pt x="2678442" y="2253170"/>
                </a:lnTo>
                <a:lnTo>
                  <a:pt x="2714663" y="2215934"/>
                </a:lnTo>
                <a:lnTo>
                  <a:pt x="2747962" y="2179815"/>
                </a:lnTo>
                <a:lnTo>
                  <a:pt x="2777744" y="2145677"/>
                </a:lnTo>
                <a:lnTo>
                  <a:pt x="2803448" y="2114397"/>
                </a:lnTo>
                <a:lnTo>
                  <a:pt x="2816936" y="2083930"/>
                </a:lnTo>
                <a:close/>
              </a:path>
              <a:path w="2944495" h="3081654">
                <a:moveTo>
                  <a:pt x="2944063" y="108521"/>
                </a:moveTo>
                <a:lnTo>
                  <a:pt x="2907931" y="75653"/>
                </a:lnTo>
                <a:lnTo>
                  <a:pt x="2870365" y="48679"/>
                </a:lnTo>
                <a:lnTo>
                  <a:pt x="2831223" y="27609"/>
                </a:lnTo>
                <a:lnTo>
                  <a:pt x="2790380" y="12458"/>
                </a:lnTo>
                <a:lnTo>
                  <a:pt x="2747657" y="3251"/>
                </a:lnTo>
                <a:lnTo>
                  <a:pt x="2702953" y="0"/>
                </a:lnTo>
                <a:lnTo>
                  <a:pt x="2656090" y="2705"/>
                </a:lnTo>
                <a:lnTo>
                  <a:pt x="2606941" y="11391"/>
                </a:lnTo>
                <a:lnTo>
                  <a:pt x="2557094" y="25641"/>
                </a:lnTo>
                <a:lnTo>
                  <a:pt x="2509977" y="44437"/>
                </a:lnTo>
                <a:lnTo>
                  <a:pt x="2465882" y="67500"/>
                </a:lnTo>
                <a:lnTo>
                  <a:pt x="2425128" y="94551"/>
                </a:lnTo>
                <a:lnTo>
                  <a:pt x="2388019" y="125272"/>
                </a:lnTo>
                <a:lnTo>
                  <a:pt x="2354859" y="159372"/>
                </a:lnTo>
                <a:lnTo>
                  <a:pt x="2325967" y="196557"/>
                </a:lnTo>
                <a:lnTo>
                  <a:pt x="2301633" y="236550"/>
                </a:lnTo>
                <a:lnTo>
                  <a:pt x="2282164" y="279044"/>
                </a:lnTo>
                <a:lnTo>
                  <a:pt x="2267889" y="323735"/>
                </a:lnTo>
                <a:lnTo>
                  <a:pt x="2259088" y="370344"/>
                </a:lnTo>
                <a:lnTo>
                  <a:pt x="2256091" y="418566"/>
                </a:lnTo>
                <a:lnTo>
                  <a:pt x="2259114" y="465302"/>
                </a:lnTo>
                <a:lnTo>
                  <a:pt x="2268334" y="507492"/>
                </a:lnTo>
                <a:lnTo>
                  <a:pt x="2283942" y="545388"/>
                </a:lnTo>
                <a:lnTo>
                  <a:pt x="2306142" y="579196"/>
                </a:lnTo>
                <a:lnTo>
                  <a:pt x="2335136" y="609142"/>
                </a:lnTo>
                <a:lnTo>
                  <a:pt x="2371115" y="635457"/>
                </a:lnTo>
                <a:lnTo>
                  <a:pt x="2414295" y="658368"/>
                </a:lnTo>
                <a:lnTo>
                  <a:pt x="2464879" y="678091"/>
                </a:lnTo>
                <a:lnTo>
                  <a:pt x="2595549" y="715505"/>
                </a:lnTo>
                <a:lnTo>
                  <a:pt x="2642031" y="735736"/>
                </a:lnTo>
                <a:lnTo>
                  <a:pt x="2666771" y="759256"/>
                </a:lnTo>
                <a:lnTo>
                  <a:pt x="2674061" y="789762"/>
                </a:lnTo>
                <a:lnTo>
                  <a:pt x="2666365" y="824763"/>
                </a:lnTo>
                <a:lnTo>
                  <a:pt x="2644508" y="855548"/>
                </a:lnTo>
                <a:lnTo>
                  <a:pt x="2610345" y="880097"/>
                </a:lnTo>
                <a:lnTo>
                  <a:pt x="2565755" y="896340"/>
                </a:lnTo>
                <a:lnTo>
                  <a:pt x="2519095" y="901217"/>
                </a:lnTo>
                <a:lnTo>
                  <a:pt x="2476258" y="893572"/>
                </a:lnTo>
                <a:lnTo>
                  <a:pt x="2437358" y="873721"/>
                </a:lnTo>
                <a:lnTo>
                  <a:pt x="2402573" y="842022"/>
                </a:lnTo>
                <a:lnTo>
                  <a:pt x="2372029" y="798804"/>
                </a:lnTo>
                <a:lnTo>
                  <a:pt x="2196604" y="988301"/>
                </a:lnTo>
                <a:lnTo>
                  <a:pt x="2224595" y="1026960"/>
                </a:lnTo>
                <a:lnTo>
                  <a:pt x="2256536" y="1059929"/>
                </a:lnTo>
                <a:lnTo>
                  <a:pt x="2292197" y="1087094"/>
                </a:lnTo>
                <a:lnTo>
                  <a:pt x="2331377" y="1108392"/>
                </a:lnTo>
                <a:lnTo>
                  <a:pt x="2373820" y="1123721"/>
                </a:lnTo>
                <a:lnTo>
                  <a:pt x="2419324" y="1132979"/>
                </a:lnTo>
                <a:lnTo>
                  <a:pt x="2467648" y="1136103"/>
                </a:lnTo>
                <a:lnTo>
                  <a:pt x="2518562" y="1132992"/>
                </a:lnTo>
                <a:lnTo>
                  <a:pt x="2571864" y="1123556"/>
                </a:lnTo>
                <a:lnTo>
                  <a:pt x="2620314" y="1109954"/>
                </a:lnTo>
                <a:lnTo>
                  <a:pt x="2666263" y="1092339"/>
                </a:lnTo>
                <a:lnTo>
                  <a:pt x="2709456" y="1070965"/>
                </a:lnTo>
                <a:lnTo>
                  <a:pt x="2749664" y="1046073"/>
                </a:lnTo>
                <a:lnTo>
                  <a:pt x="2786659" y="1017930"/>
                </a:lnTo>
                <a:lnTo>
                  <a:pt x="2820174" y="986777"/>
                </a:lnTo>
                <a:lnTo>
                  <a:pt x="2850007" y="952842"/>
                </a:lnTo>
                <a:lnTo>
                  <a:pt x="2875889" y="916393"/>
                </a:lnTo>
                <a:lnTo>
                  <a:pt x="2897606" y="877671"/>
                </a:lnTo>
                <a:lnTo>
                  <a:pt x="2914904" y="836930"/>
                </a:lnTo>
                <a:lnTo>
                  <a:pt x="2927553" y="794410"/>
                </a:lnTo>
                <a:lnTo>
                  <a:pt x="2935325" y="750354"/>
                </a:lnTo>
                <a:lnTo>
                  <a:pt x="2937967" y="705015"/>
                </a:lnTo>
                <a:lnTo>
                  <a:pt x="2934830" y="657275"/>
                </a:lnTo>
                <a:lnTo>
                  <a:pt x="2925318" y="614146"/>
                </a:lnTo>
                <a:lnTo>
                  <a:pt x="2909265" y="575437"/>
                </a:lnTo>
                <a:lnTo>
                  <a:pt x="2886506" y="540943"/>
                </a:lnTo>
                <a:lnTo>
                  <a:pt x="2856877" y="510489"/>
                </a:lnTo>
                <a:lnTo>
                  <a:pt x="2820225" y="483870"/>
                </a:lnTo>
                <a:lnTo>
                  <a:pt x="2776372" y="460895"/>
                </a:lnTo>
                <a:lnTo>
                  <a:pt x="2725166" y="441375"/>
                </a:lnTo>
                <a:lnTo>
                  <a:pt x="2666441" y="425094"/>
                </a:lnTo>
                <a:lnTo>
                  <a:pt x="2604871" y="409562"/>
                </a:lnTo>
                <a:lnTo>
                  <a:pt x="2557170" y="391541"/>
                </a:lnTo>
                <a:lnTo>
                  <a:pt x="2526347" y="365785"/>
                </a:lnTo>
                <a:lnTo>
                  <a:pt x="2515412" y="327037"/>
                </a:lnTo>
                <a:lnTo>
                  <a:pt x="2521801" y="293992"/>
                </a:lnTo>
                <a:lnTo>
                  <a:pt x="2540203" y="266090"/>
                </a:lnTo>
                <a:lnTo>
                  <a:pt x="2569476" y="244462"/>
                </a:lnTo>
                <a:lnTo>
                  <a:pt x="2608465" y="230276"/>
                </a:lnTo>
                <a:lnTo>
                  <a:pt x="2653373" y="226237"/>
                </a:lnTo>
                <a:lnTo>
                  <a:pt x="2695422" y="236512"/>
                </a:lnTo>
                <a:lnTo>
                  <a:pt x="2736316" y="262039"/>
                </a:lnTo>
                <a:lnTo>
                  <a:pt x="2777794" y="303720"/>
                </a:lnTo>
                <a:lnTo>
                  <a:pt x="2944063" y="108521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458762" y="9186005"/>
            <a:ext cx="6043295" cy="1200150"/>
            <a:chOff x="458762" y="9186005"/>
            <a:chExt cx="6043295" cy="120015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936866" y="9282934"/>
              <a:ext cx="231622" cy="231635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936856" y="9562434"/>
              <a:ext cx="231622" cy="231635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936870" y="9837905"/>
              <a:ext cx="226796" cy="226809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44632" y="9291612"/>
              <a:ext cx="616363" cy="605588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465112" y="9192361"/>
              <a:ext cx="6030595" cy="1187450"/>
            </a:xfrm>
            <a:custGeom>
              <a:avLst/>
              <a:gdLst/>
              <a:ahLst/>
              <a:cxnLst/>
              <a:rect l="l" t="t" r="r" b="b"/>
              <a:pathLst>
                <a:path w="6030595" h="1187450">
                  <a:moveTo>
                    <a:pt x="0" y="1187297"/>
                  </a:moveTo>
                  <a:lnTo>
                    <a:pt x="6030137" y="1187297"/>
                  </a:lnTo>
                  <a:lnTo>
                    <a:pt x="6030137" y="0"/>
                  </a:lnTo>
                  <a:lnTo>
                    <a:pt x="0" y="0"/>
                  </a:lnTo>
                  <a:lnTo>
                    <a:pt x="0" y="1187297"/>
                  </a:lnTo>
                  <a:close/>
                </a:path>
              </a:pathLst>
            </a:custGeom>
            <a:ln w="1270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742199" y="9186005"/>
              <a:ext cx="0" cy="1200150"/>
            </a:xfrm>
            <a:custGeom>
              <a:avLst/>
              <a:gdLst/>
              <a:ahLst/>
              <a:cxnLst/>
              <a:rect l="l" t="t" r="r" b="b"/>
              <a:pathLst>
                <a:path h="1200150">
                  <a:moveTo>
                    <a:pt x="0" y="1199997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923314" y="10087269"/>
              <a:ext cx="253906" cy="249467"/>
            </a:xfrm>
            <a:prstGeom prst="rect">
              <a:avLst/>
            </a:prstGeom>
          </p:spPr>
        </p:pic>
      </p:grpSp>
      <p:graphicFrame>
        <p:nvGraphicFramePr>
          <p:cNvPr id="12" name="object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0819578"/>
              </p:ext>
            </p:extLst>
          </p:nvPr>
        </p:nvGraphicFramePr>
        <p:xfrm>
          <a:off x="458755" y="781953"/>
          <a:ext cx="14144624" cy="8229600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47123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161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16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4335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90170" algn="ctr">
                        <a:lnSpc>
                          <a:spcPct val="100000"/>
                        </a:lnSpc>
                        <a:spcBef>
                          <a:spcPts val="90"/>
                        </a:spcBef>
                        <a:tabLst>
                          <a:tab pos="4720590" algn="l"/>
                        </a:tabLst>
                      </a:pP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M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O</a:t>
                      </a:r>
                      <a:r>
                        <a:rPr sz="2300" b="1" spc="-7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N</a:t>
                      </a:r>
                      <a:r>
                        <a:rPr sz="2300" b="1" spc="-7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D</a:t>
                      </a:r>
                      <a:r>
                        <a:rPr sz="2300" b="1" spc="-7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25" dirty="0">
                          <a:solidFill>
                            <a:srgbClr val="FBAC2F"/>
                          </a:solidFill>
                        </a:rPr>
                        <a:t>A</a:t>
                      </a:r>
                      <a:r>
                        <a:rPr sz="2300" b="1" spc="-2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60" dirty="0">
                          <a:solidFill>
                            <a:srgbClr val="FBAC2F"/>
                          </a:solidFill>
                        </a:rPr>
                        <a:t>Y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	T</a:t>
                      </a:r>
                      <a:r>
                        <a:rPr sz="2300" b="1" spc="-8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U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E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S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D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25" dirty="0">
                          <a:solidFill>
                            <a:srgbClr val="FBAC2F"/>
                          </a:solidFill>
                        </a:rPr>
                        <a:t>A</a:t>
                      </a:r>
                      <a:r>
                        <a:rPr sz="2300" b="1" spc="-2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50" dirty="0">
                          <a:solidFill>
                            <a:srgbClr val="FBAC2F"/>
                          </a:solidFill>
                        </a:rPr>
                        <a:t>Y</a:t>
                      </a:r>
                      <a:endParaRPr sz="2300" dirty="0">
                        <a:latin typeface="Arial"/>
                        <a:cs typeface="Arial"/>
                      </a:endParaRPr>
                    </a:p>
                  </a:txBody>
                  <a:tcPr marL="0" marR="0" marT="1143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167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500" dirty="0"/>
                    </a:p>
                    <a:p>
                      <a:pPr marL="7620" algn="ctr">
                        <a:lnSpc>
                          <a:spcPts val="1650"/>
                        </a:lnSpc>
                        <a:spcBef>
                          <a:spcPts val="5"/>
                        </a:spcBef>
                      </a:pPr>
                      <a:r>
                        <a:rPr sz="1500" dirty="0">
                          <a:solidFill>
                            <a:srgbClr val="231F20"/>
                          </a:solidFill>
                        </a:rPr>
                        <a:t>Choose</a:t>
                      </a:r>
                      <a:r>
                        <a:rPr sz="1500" spc="-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spc="-20" dirty="0">
                          <a:solidFill>
                            <a:srgbClr val="231F20"/>
                          </a:solidFill>
                        </a:rPr>
                        <a:t>from</a:t>
                      </a:r>
                      <a:endParaRPr lang="en-GB" sz="1500" spc="-20" dirty="0">
                        <a:solidFill>
                          <a:srgbClr val="231F20"/>
                        </a:solidFill>
                      </a:endParaRPr>
                    </a:p>
                    <a:p>
                      <a:pPr marL="7620" algn="ctr">
                        <a:lnSpc>
                          <a:spcPts val="1650"/>
                        </a:lnSpc>
                        <a:spcBef>
                          <a:spcPts val="5"/>
                        </a:spcBef>
                      </a:pPr>
                      <a:endParaRPr lang="en-GB" sz="15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en-US" sz="2000" b="1" spc="-20" dirty="0">
                          <a:solidFill>
                            <a:srgbClr val="231F20"/>
                          </a:solidFill>
                        </a:rPr>
                        <a:t>Tex-Mex Chicken &amp; Sweetcorn</a:t>
                      </a:r>
                      <a:r>
                        <a:rPr lang="en-US" sz="2000" b="1" spc="-20" baseline="0" dirty="0">
                          <a:solidFill>
                            <a:srgbClr val="231F20"/>
                          </a:solidFill>
                        </a:rPr>
                        <a:t> Meatballs</a:t>
                      </a:r>
                    </a:p>
                    <a:p>
                      <a:pPr marL="7620" algn="ctr">
                        <a:lnSpc>
                          <a:spcPct val="150000"/>
                        </a:lnSpc>
                        <a:spcBef>
                          <a:spcPts val="5"/>
                        </a:spcBef>
                      </a:pPr>
                      <a:r>
                        <a:rPr lang="en-GB" sz="2000" b="1" spc="-20" dirty="0">
                          <a:solidFill>
                            <a:srgbClr val="231F20"/>
                          </a:solidFill>
                        </a:rPr>
                        <a:t>Or</a:t>
                      </a:r>
                      <a:r>
                        <a:rPr lang="en-GB" sz="2000" b="1" spc="-20" baseline="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2000" b="1" spc="-20" dirty="0">
                          <a:solidFill>
                            <a:srgbClr val="231F20"/>
                          </a:solidFill>
                        </a:rPr>
                        <a:t>Tex-Mex Quorn Meatballs</a:t>
                      </a:r>
                    </a:p>
                    <a:p>
                      <a:pPr marL="6985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GB" sz="1400" dirty="0">
                          <a:solidFill>
                            <a:srgbClr val="231F20"/>
                          </a:solidFill>
                        </a:rPr>
                        <a:t>S</a:t>
                      </a:r>
                      <a:r>
                        <a:rPr sz="1400" dirty="0" err="1">
                          <a:solidFill>
                            <a:srgbClr val="231F20"/>
                          </a:solidFill>
                        </a:rPr>
                        <a:t>erved</a:t>
                      </a:r>
                      <a:r>
                        <a:rPr sz="1400" spc="-4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1400" spc="-25" dirty="0">
                          <a:solidFill>
                            <a:srgbClr val="231F20"/>
                          </a:solidFill>
                        </a:rPr>
                        <a:t>with </a:t>
                      </a:r>
                      <a:r>
                        <a:rPr lang="en-GB" sz="1400" spc="-20" dirty="0">
                          <a:solidFill>
                            <a:srgbClr val="231F20"/>
                          </a:solidFill>
                        </a:rPr>
                        <a:t>Spaghetti </a:t>
                      </a:r>
                      <a:r>
                        <a:rPr lang="en-GB" sz="1400" dirty="0">
                          <a:solidFill>
                            <a:srgbClr val="231F20"/>
                          </a:solidFill>
                        </a:rPr>
                        <a:t>&amp;</a:t>
                      </a:r>
                      <a:r>
                        <a:rPr lang="en-GB"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1400" spc="-10" dirty="0">
                          <a:solidFill>
                            <a:srgbClr val="231F20"/>
                          </a:solidFill>
                        </a:rPr>
                        <a:t>Sides</a:t>
                      </a:r>
                      <a:endParaRPr sz="14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Plus...</a:t>
                      </a:r>
                      <a:r>
                        <a:rPr sz="1400" b="1" spc="3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a Dessert of</a:t>
                      </a:r>
                      <a:r>
                        <a:rPr sz="1400" b="1" spc="-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the </a:t>
                      </a:r>
                      <a:r>
                        <a:rPr sz="1400" b="1" spc="-25" dirty="0">
                          <a:solidFill>
                            <a:srgbClr val="231F20"/>
                          </a:solidFill>
                        </a:rPr>
                        <a:t>day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500" dirty="0"/>
                    </a:p>
                    <a:p>
                      <a:pPr marL="7620" algn="ctr">
                        <a:lnSpc>
                          <a:spcPts val="1650"/>
                        </a:lnSpc>
                        <a:spcBef>
                          <a:spcPts val="5"/>
                        </a:spcBef>
                      </a:pPr>
                      <a:r>
                        <a:rPr sz="1500" dirty="0">
                          <a:solidFill>
                            <a:srgbClr val="231F20"/>
                          </a:solidFill>
                        </a:rPr>
                        <a:t>Choose</a:t>
                      </a:r>
                      <a:r>
                        <a:rPr sz="1500" spc="-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spc="-20" dirty="0">
                          <a:solidFill>
                            <a:srgbClr val="231F20"/>
                          </a:solidFill>
                        </a:rPr>
                        <a:t>from</a:t>
                      </a:r>
                      <a:endParaRPr lang="en-GB" sz="1500" spc="-20" dirty="0">
                        <a:solidFill>
                          <a:srgbClr val="231F20"/>
                        </a:solidFill>
                      </a:endParaRPr>
                    </a:p>
                    <a:p>
                      <a:pPr marL="7620" algn="ctr">
                        <a:lnSpc>
                          <a:spcPts val="1650"/>
                        </a:lnSpc>
                        <a:spcBef>
                          <a:spcPts val="5"/>
                        </a:spcBef>
                      </a:pPr>
                      <a:endParaRPr sz="1500" dirty="0"/>
                    </a:p>
                    <a:p>
                      <a:pPr marR="311785" algn="ctr">
                        <a:lnSpc>
                          <a:spcPct val="150000"/>
                        </a:lnSpc>
                      </a:pPr>
                      <a:r>
                        <a:rPr lang="en-GB" sz="2000" b="1" dirty="0">
                          <a:solidFill>
                            <a:srgbClr val="231F20"/>
                          </a:solidFill>
                        </a:rPr>
                        <a:t>Cottage Pie with Cheese Mash Or </a:t>
                      </a:r>
                      <a:endParaRPr sz="2000" dirty="0"/>
                    </a:p>
                    <a:p>
                      <a:pPr marR="360045" algn="ctr">
                        <a:lnSpc>
                          <a:spcPct val="150000"/>
                        </a:lnSpc>
                        <a:spcBef>
                          <a:spcPts val="400"/>
                        </a:spcBef>
                      </a:pPr>
                      <a:r>
                        <a:rPr lang="en-GB" sz="2000" b="1" spc="-35" dirty="0">
                          <a:solidFill>
                            <a:srgbClr val="231F20"/>
                          </a:solidFill>
                        </a:rPr>
                        <a:t>Cheese Tomato Quiche</a:t>
                      </a:r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endParaRPr lang="en-GB" sz="1400" dirty="0">
                        <a:solidFill>
                          <a:srgbClr val="231F20"/>
                        </a:solidFill>
                      </a:endParaRPr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GB" sz="1400" dirty="0">
                          <a:solidFill>
                            <a:srgbClr val="231F20"/>
                          </a:solidFill>
                        </a:rPr>
                        <a:t>S</a:t>
                      </a:r>
                      <a:r>
                        <a:rPr sz="1400" dirty="0" err="1">
                          <a:solidFill>
                            <a:srgbClr val="231F20"/>
                          </a:solidFill>
                        </a:rPr>
                        <a:t>erved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spc="-10" dirty="0">
                          <a:solidFill>
                            <a:srgbClr val="231F20"/>
                          </a:solidFill>
                        </a:rPr>
                        <a:t>Sides</a:t>
                      </a:r>
                      <a:r>
                        <a:rPr lang="en-GB" sz="1400" spc="-10" dirty="0">
                          <a:solidFill>
                            <a:srgbClr val="231F20"/>
                          </a:solidFill>
                        </a:rPr>
                        <a:t> &amp; Gravy</a:t>
                      </a:r>
                      <a:endParaRPr sz="14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Plus...</a:t>
                      </a:r>
                      <a:r>
                        <a:rPr sz="1400" b="1" spc="3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a Dessert of</a:t>
                      </a:r>
                      <a:r>
                        <a:rPr sz="1400" b="1" spc="-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the </a:t>
                      </a:r>
                      <a:r>
                        <a:rPr sz="1400" b="1" spc="-25" dirty="0">
                          <a:solidFill>
                            <a:srgbClr val="231F20"/>
                          </a:solidFill>
                        </a:rPr>
                        <a:t>day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168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30"/>
                        </a:lnSpc>
                        <a:spcBef>
                          <a:spcPts val="505"/>
                        </a:spcBef>
                      </a:pPr>
                      <a:r>
                        <a:rPr lang="en-GB" sz="2300" b="1" spc="-40" dirty="0" err="1">
                          <a:solidFill>
                            <a:srgbClr val="231F20"/>
                          </a:solidFill>
                        </a:rPr>
                        <a:t>Yaki</a:t>
                      </a:r>
                      <a:r>
                        <a:rPr lang="en-GB" sz="2300" b="1" spc="-40" dirty="0">
                          <a:solidFill>
                            <a:srgbClr val="231F20"/>
                          </a:solidFill>
                        </a:rPr>
                        <a:t> Noodles</a:t>
                      </a:r>
                      <a:endParaRPr sz="2300" dirty="0"/>
                    </a:p>
                    <a:p>
                      <a:pPr marR="201930" algn="ctr">
                        <a:lnSpc>
                          <a:spcPts val="1650"/>
                        </a:lnSpc>
                      </a:pPr>
                      <a:r>
                        <a:rPr lang="en-GB" sz="1400" dirty="0">
                          <a:solidFill>
                            <a:srgbClr val="231F20"/>
                          </a:solidFill>
                        </a:rPr>
                        <a:t>S</a:t>
                      </a:r>
                      <a:r>
                        <a:rPr sz="1400" dirty="0" err="1">
                          <a:solidFill>
                            <a:srgbClr val="231F20"/>
                          </a:solidFill>
                        </a:rPr>
                        <a:t>erved</a:t>
                      </a:r>
                      <a:r>
                        <a:rPr sz="1400" spc="-1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sz="1400" spc="-1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S</a:t>
                      </a:r>
                      <a:r>
                        <a:rPr lang="en-GB" sz="1400" dirty="0">
                          <a:solidFill>
                            <a:srgbClr val="231F20"/>
                          </a:solidFill>
                        </a:rPr>
                        <a:t>ides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64135" marB="0"/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ts val="2730"/>
                        </a:lnSpc>
                        <a:spcBef>
                          <a:spcPts val="505"/>
                        </a:spcBef>
                      </a:pPr>
                      <a:r>
                        <a:rPr lang="en-GB" sz="2300" b="1" spc="-10" dirty="0">
                          <a:solidFill>
                            <a:srgbClr val="231F20"/>
                          </a:solidFill>
                        </a:rPr>
                        <a:t>Cajun Roast Squash Couscous</a:t>
                      </a:r>
                      <a:endParaRPr sz="2300" dirty="0"/>
                    </a:p>
                    <a:p>
                      <a:pPr marR="201930" algn="ctr">
                        <a:lnSpc>
                          <a:spcPts val="1650"/>
                        </a:lnSpc>
                      </a:pPr>
                      <a:r>
                        <a:rPr lang="en-GB" sz="1400" dirty="0">
                          <a:solidFill>
                            <a:srgbClr val="231F20"/>
                          </a:solidFill>
                        </a:rPr>
                        <a:t>S</a:t>
                      </a:r>
                      <a:r>
                        <a:rPr sz="1400" dirty="0" err="1">
                          <a:solidFill>
                            <a:srgbClr val="231F20"/>
                          </a:solidFill>
                        </a:rPr>
                        <a:t>erved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lang="en-GB" sz="1400" dirty="0">
                          <a:solidFill>
                            <a:srgbClr val="231F20"/>
                          </a:solidFill>
                        </a:rPr>
                        <a:t> Sides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6413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335">
                <a:tc gridSpan="3">
                  <a:txBody>
                    <a:bodyPr/>
                    <a:lstStyle/>
                    <a:p>
                      <a:pPr marL="1130300">
                        <a:lnSpc>
                          <a:spcPct val="100000"/>
                        </a:lnSpc>
                        <a:spcBef>
                          <a:spcPts val="90"/>
                        </a:spcBef>
                        <a:tabLst>
                          <a:tab pos="6019165" algn="l"/>
                          <a:tab pos="11075670" algn="l"/>
                        </a:tabLst>
                      </a:pP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W</a:t>
                      </a:r>
                      <a:r>
                        <a:rPr sz="2300" b="1" spc="-9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E</a:t>
                      </a:r>
                      <a:r>
                        <a:rPr sz="2300" b="1" spc="-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D</a:t>
                      </a:r>
                      <a:r>
                        <a:rPr sz="2300" b="1" spc="-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N</a:t>
                      </a:r>
                      <a:r>
                        <a:rPr sz="2300" b="1" spc="-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E</a:t>
                      </a:r>
                      <a:r>
                        <a:rPr sz="2300" b="1" spc="-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S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D</a:t>
                      </a:r>
                      <a:r>
                        <a:rPr sz="2300" b="1" spc="-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25" dirty="0">
                          <a:solidFill>
                            <a:srgbClr val="FBAC2F"/>
                          </a:solidFill>
                        </a:rPr>
                        <a:t>A</a:t>
                      </a:r>
                      <a:r>
                        <a:rPr sz="2300" b="1" spc="-2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50" dirty="0">
                          <a:solidFill>
                            <a:srgbClr val="FBAC2F"/>
                          </a:solidFill>
                        </a:rPr>
                        <a:t>Y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	T</a:t>
                      </a:r>
                      <a:r>
                        <a:rPr sz="2300" b="1" spc="-8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H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U</a:t>
                      </a:r>
                      <a:r>
                        <a:rPr sz="2300" b="1" spc="-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R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S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D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25" dirty="0">
                          <a:solidFill>
                            <a:srgbClr val="FBAC2F"/>
                          </a:solidFill>
                        </a:rPr>
                        <a:t>A</a:t>
                      </a:r>
                      <a:r>
                        <a:rPr sz="2300" b="1" spc="-2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50" dirty="0">
                          <a:solidFill>
                            <a:srgbClr val="FBAC2F"/>
                          </a:solidFill>
                        </a:rPr>
                        <a:t>Y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	F</a:t>
                      </a:r>
                      <a:r>
                        <a:rPr sz="2300" b="1" spc="-75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R</a:t>
                      </a:r>
                      <a:r>
                        <a:rPr sz="2300" b="1" spc="-7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I</a:t>
                      </a:r>
                      <a:r>
                        <a:rPr sz="2300" b="1" spc="-7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dirty="0">
                          <a:solidFill>
                            <a:srgbClr val="FBAC2F"/>
                          </a:solidFill>
                        </a:rPr>
                        <a:t>D</a:t>
                      </a:r>
                      <a:r>
                        <a:rPr sz="2300" b="1" spc="-7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25" dirty="0">
                          <a:solidFill>
                            <a:srgbClr val="FBAC2F"/>
                          </a:solidFill>
                        </a:rPr>
                        <a:t>A</a:t>
                      </a:r>
                      <a:r>
                        <a:rPr sz="2300" b="1" spc="-280" dirty="0">
                          <a:solidFill>
                            <a:srgbClr val="FBAC2F"/>
                          </a:solidFill>
                        </a:rPr>
                        <a:t> </a:t>
                      </a:r>
                      <a:r>
                        <a:rPr sz="2300" b="1" spc="-50" dirty="0">
                          <a:solidFill>
                            <a:srgbClr val="FBAC2F"/>
                          </a:solidFill>
                        </a:rPr>
                        <a:t>Y</a:t>
                      </a:r>
                      <a:endParaRPr sz="2300">
                        <a:latin typeface="Arial"/>
                        <a:cs typeface="Arial"/>
                      </a:endParaRPr>
                    </a:p>
                  </a:txBody>
                  <a:tcPr marL="0" marR="0" marT="1143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237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/>
                    </a:p>
                    <a:p>
                      <a:pPr marL="7620" algn="ctr">
                        <a:lnSpc>
                          <a:spcPts val="1650"/>
                        </a:lnSpc>
                        <a:spcBef>
                          <a:spcPts val="5"/>
                        </a:spcBef>
                      </a:pPr>
                      <a:r>
                        <a:rPr sz="1500" dirty="0">
                          <a:solidFill>
                            <a:srgbClr val="231F20"/>
                          </a:solidFill>
                        </a:rPr>
                        <a:t>Choose</a:t>
                      </a:r>
                      <a:r>
                        <a:rPr sz="1500" spc="-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spc="-20" dirty="0">
                          <a:solidFill>
                            <a:srgbClr val="231F20"/>
                          </a:solidFill>
                        </a:rPr>
                        <a:t>from</a:t>
                      </a:r>
                      <a:endParaRPr lang="en-GB" sz="1500" spc="-20" dirty="0">
                        <a:solidFill>
                          <a:srgbClr val="231F20"/>
                        </a:solidFill>
                      </a:endParaRPr>
                    </a:p>
                    <a:p>
                      <a:pPr marL="209550"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GB" sz="2000" b="1" dirty="0">
                          <a:solidFill>
                            <a:srgbClr val="231F20"/>
                          </a:solidFill>
                        </a:rPr>
                        <a:t>Honey</a:t>
                      </a:r>
                      <a:r>
                        <a:rPr lang="en-GB" sz="2000" b="1" spc="-3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2000" b="1" dirty="0">
                          <a:solidFill>
                            <a:srgbClr val="231F20"/>
                          </a:solidFill>
                        </a:rPr>
                        <a:t>Glazed</a:t>
                      </a:r>
                      <a:r>
                        <a:rPr lang="en-GB" sz="2000" b="1" spc="-3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2000" b="1" spc="-10" dirty="0">
                          <a:solidFill>
                            <a:srgbClr val="231F20"/>
                          </a:solidFill>
                        </a:rPr>
                        <a:t>Gammon </a:t>
                      </a:r>
                      <a:r>
                        <a:rPr lang="en-GB" sz="2000" b="0" spc="-10" dirty="0">
                          <a:solidFill>
                            <a:srgbClr val="231F20"/>
                          </a:solidFill>
                        </a:rPr>
                        <a:t>or</a:t>
                      </a:r>
                      <a:r>
                        <a:rPr lang="en-GB" sz="2000" b="1" spc="-10" baseline="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2000" b="1" spc="-10" dirty="0">
                          <a:solidFill>
                            <a:srgbClr val="231F20"/>
                          </a:solidFill>
                        </a:rPr>
                        <a:t>Roast Chicken</a:t>
                      </a:r>
                      <a:r>
                        <a:rPr lang="en-GB" sz="2000" b="0" spc="0" baseline="0" dirty="0">
                          <a:solidFill>
                            <a:schemeClr val="dk1"/>
                          </a:solidFill>
                        </a:rPr>
                        <a:t> </a:t>
                      </a:r>
                    </a:p>
                    <a:p>
                      <a:pPr marL="209550" algn="ctr">
                        <a:lnSpc>
                          <a:spcPct val="150000"/>
                        </a:lnSpc>
                        <a:spcBef>
                          <a:spcPts val="400"/>
                        </a:spcBef>
                      </a:pPr>
                      <a:r>
                        <a:rPr lang="en-GB" sz="2000" b="1" spc="0" baseline="0" dirty="0">
                          <a:solidFill>
                            <a:schemeClr val="dk1"/>
                          </a:solidFill>
                        </a:rPr>
                        <a:t>O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r</a:t>
                      </a:r>
                      <a:r>
                        <a:rPr sz="2000" spc="-3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2000" b="1" dirty="0">
                          <a:solidFill>
                            <a:srgbClr val="231F20"/>
                          </a:solidFill>
                        </a:rPr>
                        <a:t>Quorn Roast</a:t>
                      </a:r>
                      <a:endParaRPr sz="2000" dirty="0"/>
                    </a:p>
                    <a:p>
                      <a:pPr marL="8255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endParaRPr lang="en-GB" sz="1400" dirty="0">
                        <a:solidFill>
                          <a:srgbClr val="231F20"/>
                        </a:solidFill>
                      </a:endParaRPr>
                    </a:p>
                    <a:p>
                      <a:pPr marL="8255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GB" sz="1400" dirty="0">
                          <a:solidFill>
                            <a:srgbClr val="231F20"/>
                          </a:solidFill>
                        </a:rPr>
                        <a:t>S</a:t>
                      </a:r>
                      <a:r>
                        <a:rPr sz="1400" dirty="0" err="1">
                          <a:solidFill>
                            <a:srgbClr val="231F20"/>
                          </a:solidFill>
                        </a:rPr>
                        <a:t>erved</a:t>
                      </a:r>
                      <a:r>
                        <a:rPr sz="1400" spc="-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sz="1400" spc="-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Roast</a:t>
                      </a:r>
                      <a:r>
                        <a:rPr sz="1400" spc="-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Potatoes,</a:t>
                      </a:r>
                      <a:r>
                        <a:rPr sz="1400" spc="-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Veg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&amp;</a:t>
                      </a:r>
                      <a:r>
                        <a:rPr sz="1400" spc="-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spc="-10" dirty="0">
                          <a:solidFill>
                            <a:srgbClr val="231F20"/>
                          </a:solidFill>
                        </a:rPr>
                        <a:t>Gravy</a:t>
                      </a:r>
                      <a:endParaRPr sz="14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Plus...</a:t>
                      </a:r>
                      <a:r>
                        <a:rPr sz="1400" b="1" spc="3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a Dessert of</a:t>
                      </a:r>
                      <a:r>
                        <a:rPr sz="1400" b="1" spc="-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the </a:t>
                      </a:r>
                      <a:r>
                        <a:rPr sz="1400" b="1" spc="-25" dirty="0">
                          <a:solidFill>
                            <a:srgbClr val="231F20"/>
                          </a:solidFill>
                        </a:rPr>
                        <a:t>day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500" dirty="0">
                          <a:solidFill>
                            <a:srgbClr val="231F20"/>
                          </a:solidFill>
                        </a:rPr>
                        <a:t>Choose</a:t>
                      </a:r>
                      <a:r>
                        <a:rPr sz="1500" spc="-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spc="-20" dirty="0">
                          <a:solidFill>
                            <a:srgbClr val="231F20"/>
                          </a:solidFill>
                        </a:rPr>
                        <a:t>from</a:t>
                      </a:r>
                      <a:endParaRPr lang="en-GB" sz="1500" spc="-20" dirty="0">
                        <a:solidFill>
                          <a:srgbClr val="231F20"/>
                        </a:solidFill>
                      </a:endParaRPr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500" dirty="0"/>
                    </a:p>
                    <a:p>
                      <a:pPr marL="166370" algn="ctr">
                        <a:lnSpc>
                          <a:spcPct val="150000"/>
                        </a:lnSpc>
                      </a:pPr>
                      <a:r>
                        <a:rPr lang="en-GB" sz="2000" b="1" spc="-35" dirty="0">
                          <a:solidFill>
                            <a:srgbClr val="231F20"/>
                          </a:solidFill>
                        </a:rPr>
                        <a:t>Chinese Chicken </a:t>
                      </a:r>
                      <a:endParaRPr lang="en-GB" sz="2000" b="1" spc="-10" dirty="0">
                        <a:solidFill>
                          <a:srgbClr val="231F20"/>
                        </a:solidFill>
                      </a:endParaRPr>
                    </a:p>
                    <a:p>
                      <a:pPr marL="166370" algn="ctr">
                        <a:lnSpc>
                          <a:spcPct val="150000"/>
                        </a:lnSpc>
                      </a:pPr>
                      <a:r>
                        <a:rPr lang="en-GB" sz="2000" b="1" spc="-10" dirty="0">
                          <a:solidFill>
                            <a:srgbClr val="231F20"/>
                          </a:solidFill>
                        </a:rPr>
                        <a:t>Or Sweet</a:t>
                      </a:r>
                      <a:r>
                        <a:rPr lang="en-GB" sz="2000" b="1" spc="-10" baseline="0" dirty="0">
                          <a:solidFill>
                            <a:srgbClr val="231F20"/>
                          </a:solidFill>
                        </a:rPr>
                        <a:t> Potato &amp; Lentil Curry </a:t>
                      </a:r>
                      <a:endParaRPr sz="20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endParaRPr lang="en-GB" sz="1400" dirty="0">
                        <a:solidFill>
                          <a:srgbClr val="231F20"/>
                        </a:solidFill>
                      </a:endParaRPr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GB" sz="1400" dirty="0">
                          <a:solidFill>
                            <a:srgbClr val="231F20"/>
                          </a:solidFill>
                        </a:rPr>
                        <a:t>S</a:t>
                      </a:r>
                      <a:r>
                        <a:rPr sz="1400" dirty="0" err="1">
                          <a:solidFill>
                            <a:srgbClr val="231F20"/>
                          </a:solidFill>
                        </a:rPr>
                        <a:t>erved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1400" spc="-10">
                          <a:solidFill>
                            <a:srgbClr val="231F20"/>
                          </a:solidFill>
                        </a:rPr>
                        <a:t>Rice</a:t>
                      </a:r>
                      <a:endParaRPr sz="14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Plus...</a:t>
                      </a:r>
                      <a:r>
                        <a:rPr sz="1400" b="1" spc="3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a Dessert of</a:t>
                      </a:r>
                      <a:r>
                        <a:rPr sz="1400" b="1" spc="-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the </a:t>
                      </a:r>
                      <a:r>
                        <a:rPr sz="1400" b="1" spc="-25" dirty="0">
                          <a:solidFill>
                            <a:srgbClr val="231F20"/>
                          </a:solidFill>
                        </a:rPr>
                        <a:t>day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500" dirty="0"/>
                    </a:p>
                    <a:p>
                      <a:pPr marL="7620" algn="ctr">
                        <a:lnSpc>
                          <a:spcPts val="1650"/>
                        </a:lnSpc>
                        <a:spcBef>
                          <a:spcPts val="5"/>
                        </a:spcBef>
                      </a:pPr>
                      <a:r>
                        <a:rPr sz="1500" dirty="0">
                          <a:solidFill>
                            <a:srgbClr val="231F20"/>
                          </a:solidFill>
                        </a:rPr>
                        <a:t>Choose</a:t>
                      </a:r>
                      <a:r>
                        <a:rPr sz="1500" spc="-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spc="-20" dirty="0">
                          <a:solidFill>
                            <a:srgbClr val="231F20"/>
                          </a:solidFill>
                        </a:rPr>
                        <a:t>from</a:t>
                      </a:r>
                      <a:endParaRPr lang="en-GB" sz="1500" spc="-20" dirty="0">
                        <a:solidFill>
                          <a:srgbClr val="231F20"/>
                        </a:solidFill>
                      </a:endParaRPr>
                    </a:p>
                    <a:p>
                      <a:pPr marL="7620" algn="ctr">
                        <a:lnSpc>
                          <a:spcPts val="1650"/>
                        </a:lnSpc>
                        <a:spcBef>
                          <a:spcPts val="5"/>
                        </a:spcBef>
                      </a:pPr>
                      <a:endParaRPr lang="en-GB" sz="1500" spc="-20" dirty="0">
                        <a:solidFill>
                          <a:srgbClr val="231F20"/>
                        </a:solidFill>
                      </a:endParaRPr>
                    </a:p>
                    <a:p>
                      <a:pPr marL="1423670" marR="405130" indent="-1003300" algn="ctr">
                        <a:lnSpc>
                          <a:spcPct val="150000"/>
                        </a:lnSpc>
                        <a:spcBef>
                          <a:spcPts val="250"/>
                        </a:spcBef>
                      </a:pPr>
                      <a:r>
                        <a:rPr lang="en-GB" sz="2000" b="1" spc="-35" dirty="0">
                          <a:solidFill>
                            <a:srgbClr val="231F20"/>
                          </a:solidFill>
                        </a:rPr>
                        <a:t>Battered Fish</a:t>
                      </a:r>
                      <a:r>
                        <a:rPr sz="2000" b="1" spc="-3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2000" b="1" spc="-35" dirty="0">
                          <a:solidFill>
                            <a:srgbClr val="231F20"/>
                          </a:solidFill>
                        </a:rPr>
                        <a:t>Or</a:t>
                      </a:r>
                    </a:p>
                    <a:p>
                      <a:pPr marL="1423670" marR="405130" indent="-1003300" algn="ctr">
                        <a:lnSpc>
                          <a:spcPct val="150000"/>
                        </a:lnSpc>
                        <a:spcBef>
                          <a:spcPts val="250"/>
                        </a:spcBef>
                      </a:pPr>
                      <a:r>
                        <a:rPr lang="en-GB" sz="2000" b="1" spc="-35" dirty="0">
                          <a:solidFill>
                            <a:srgbClr val="231F20"/>
                          </a:solidFill>
                        </a:rPr>
                        <a:t>Vegetable &amp; Feta Wraps</a:t>
                      </a:r>
                    </a:p>
                    <a:p>
                      <a:pPr marL="1423670" marR="405130" indent="-1003300">
                        <a:lnSpc>
                          <a:spcPts val="2000"/>
                        </a:lnSpc>
                        <a:spcBef>
                          <a:spcPts val="250"/>
                        </a:spcBef>
                      </a:pPr>
                      <a:endParaRPr sz="20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en-GB" sz="1400" dirty="0">
                          <a:solidFill>
                            <a:srgbClr val="231F20"/>
                          </a:solidFill>
                        </a:rPr>
                        <a:t>S</a:t>
                      </a:r>
                      <a:r>
                        <a:rPr sz="1400" dirty="0" err="1">
                          <a:solidFill>
                            <a:srgbClr val="231F20"/>
                          </a:solidFill>
                        </a:rPr>
                        <a:t>erved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1400" spc="-20" dirty="0">
                          <a:solidFill>
                            <a:srgbClr val="231F20"/>
                          </a:solidFill>
                        </a:rPr>
                        <a:t>chips and </a:t>
                      </a:r>
                      <a:r>
                        <a:rPr sz="1400" spc="-25" dirty="0">
                          <a:solidFill>
                            <a:srgbClr val="231F20"/>
                          </a:solidFill>
                        </a:rPr>
                        <a:t>Veg</a:t>
                      </a:r>
                      <a:endParaRPr sz="1400" dirty="0"/>
                    </a:p>
                    <a:p>
                      <a:pPr marL="762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Plus...</a:t>
                      </a:r>
                      <a:r>
                        <a:rPr sz="1400" b="1" spc="38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a Dessert of</a:t>
                      </a:r>
                      <a:r>
                        <a:rPr sz="1400" b="1" spc="-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b="1" dirty="0">
                          <a:solidFill>
                            <a:srgbClr val="231F20"/>
                          </a:solidFill>
                        </a:rPr>
                        <a:t>the </a:t>
                      </a:r>
                      <a:r>
                        <a:rPr sz="1400" b="1" spc="-25" dirty="0">
                          <a:solidFill>
                            <a:srgbClr val="231F20"/>
                          </a:solidFill>
                        </a:rPr>
                        <a:t>day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3430">
                <a:tc>
                  <a:txBody>
                    <a:bodyPr/>
                    <a:lstStyle/>
                    <a:p>
                      <a:pPr marL="229870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lang="en-GB" sz="2000" b="1" dirty="0">
                          <a:solidFill>
                            <a:srgbClr val="231F20"/>
                          </a:solidFill>
                        </a:rPr>
                        <a:t>Masala Roasted </a:t>
                      </a:r>
                      <a:r>
                        <a:rPr lang="en-GB" sz="2000" b="1" dirty="0" err="1">
                          <a:solidFill>
                            <a:srgbClr val="231F20"/>
                          </a:solidFill>
                        </a:rPr>
                        <a:t>Panner</a:t>
                      </a:r>
                      <a:r>
                        <a:rPr lang="en-GB" sz="2000" b="1" dirty="0">
                          <a:solidFill>
                            <a:srgbClr val="231F20"/>
                          </a:solidFill>
                        </a:rPr>
                        <a:t> </a:t>
                      </a:r>
                      <a:endParaRPr lang="en-GB" sz="2000" b="0" dirty="0">
                        <a:solidFill>
                          <a:schemeClr val="dk1"/>
                        </a:solidFill>
                      </a:endParaRPr>
                    </a:p>
                    <a:p>
                      <a:pPr marL="229870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lang="en-GB" sz="1400" dirty="0">
                          <a:solidFill>
                            <a:srgbClr val="231F20"/>
                          </a:solidFill>
                        </a:rPr>
                        <a:t>S</a:t>
                      </a:r>
                      <a:r>
                        <a:rPr sz="1400" dirty="0" err="1">
                          <a:solidFill>
                            <a:srgbClr val="231F20"/>
                          </a:solidFill>
                        </a:rPr>
                        <a:t>erved</a:t>
                      </a:r>
                      <a:r>
                        <a:rPr sz="1400" spc="-1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sz="1400" spc="-1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1400" dirty="0">
                          <a:solidFill>
                            <a:srgbClr val="231F20"/>
                          </a:solidFill>
                        </a:rPr>
                        <a:t>Sides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74930" marB="0"/>
                </a:tc>
                <a:tc>
                  <a:txBody>
                    <a:bodyPr/>
                    <a:lstStyle/>
                    <a:p>
                      <a:pPr marL="1203325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lang="en-GB" sz="2000" b="1" dirty="0"/>
                        <a:t>Macaroni Cheese</a:t>
                      </a:r>
                      <a:endParaRPr sz="2000" b="1" dirty="0"/>
                    </a:p>
                    <a:p>
                      <a:pPr marL="0" marR="193040" indent="0" algn="ctr" defTabSz="7129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rgbClr val="231F20"/>
                          </a:solidFill>
                        </a:rPr>
                        <a:t>Served</a:t>
                      </a:r>
                      <a:r>
                        <a:rPr lang="en-GB" sz="1400" spc="-1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1400" dirty="0">
                          <a:solidFill>
                            <a:srgbClr val="231F20"/>
                          </a:solidFill>
                        </a:rPr>
                        <a:t>with Garlic Bread &amp;</a:t>
                      </a:r>
                      <a:r>
                        <a:rPr lang="en-GB" sz="1400" spc="-1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lang="en-GB" sz="1400" dirty="0">
                          <a:solidFill>
                            <a:srgbClr val="231F20"/>
                          </a:solidFill>
                        </a:rPr>
                        <a:t>Sides</a:t>
                      </a:r>
                      <a:endParaRPr lang="en-GB" sz="1400" dirty="0">
                        <a:latin typeface="Arial"/>
                        <a:cs typeface="Arial"/>
                      </a:endParaRPr>
                    </a:p>
                    <a:p>
                      <a:pPr marR="193040" algn="ctr">
                        <a:lnSpc>
                          <a:spcPct val="100000"/>
                        </a:lnSpc>
                      </a:pP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74930" marB="0"/>
                </a:tc>
                <a:tc>
                  <a:txBody>
                    <a:bodyPr/>
                    <a:lstStyle/>
                    <a:p>
                      <a:pPr marL="441325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lang="en-GB" sz="2000" b="1" spc="-10" dirty="0">
                          <a:solidFill>
                            <a:srgbClr val="231F20"/>
                          </a:solidFill>
                        </a:rPr>
                        <a:t>Vegetable Jambalaya Rice</a:t>
                      </a:r>
                      <a:endParaRPr sz="2000" dirty="0"/>
                    </a:p>
                    <a:p>
                      <a:pPr marR="193040" algn="ctr">
                        <a:lnSpc>
                          <a:spcPct val="100000"/>
                        </a:lnSpc>
                      </a:pPr>
                      <a:r>
                        <a:rPr lang="en-GB" sz="1400" dirty="0">
                          <a:solidFill>
                            <a:srgbClr val="231F20"/>
                          </a:solidFill>
                        </a:rPr>
                        <a:t>S</a:t>
                      </a:r>
                      <a:r>
                        <a:rPr sz="1400" dirty="0" err="1">
                          <a:solidFill>
                            <a:srgbClr val="231F20"/>
                          </a:solidFill>
                        </a:rPr>
                        <a:t>erved</a:t>
                      </a:r>
                      <a:r>
                        <a:rPr sz="1400" spc="-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400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lang="en-GB" sz="1400" baseline="0" dirty="0">
                          <a:solidFill>
                            <a:srgbClr val="231F20"/>
                          </a:solidFill>
                        </a:rPr>
                        <a:t> Sides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7493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9750">
                <a:tc gridSpan="3">
                  <a:txBody>
                    <a:bodyPr/>
                    <a:lstStyle/>
                    <a:p>
                      <a:pPr marL="469265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3000" b="1" spc="82" baseline="-5555" dirty="0">
                          <a:solidFill>
                            <a:srgbClr val="231F20"/>
                          </a:solidFill>
                        </a:rPr>
                        <a:t>JACKETS</a:t>
                      </a:r>
                      <a:r>
                        <a:rPr sz="3000" b="1" spc="434" baseline="-555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Served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with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a</a:t>
                      </a:r>
                      <a:r>
                        <a:rPr sz="1500" b="1" spc="15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selection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of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toppings</a:t>
                      </a:r>
                      <a:r>
                        <a:rPr sz="1500" b="1" spc="15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including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Grated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Cheddar,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Tuna</a:t>
                      </a:r>
                      <a:r>
                        <a:rPr sz="1500" b="1" spc="15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Mayonnaise,</a:t>
                      </a:r>
                      <a:r>
                        <a:rPr sz="1500" b="1" spc="15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Baked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Beans,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+</a:t>
                      </a:r>
                      <a:r>
                        <a:rPr sz="1500" b="1" spc="15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daily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dirty="0">
                          <a:solidFill>
                            <a:srgbClr val="231F20"/>
                          </a:solidFill>
                        </a:rPr>
                        <a:t>hot</a:t>
                      </a:r>
                      <a:r>
                        <a:rPr sz="1500" b="1" spc="1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1500" b="1" spc="-10" dirty="0">
                          <a:solidFill>
                            <a:srgbClr val="231F20"/>
                          </a:solidFill>
                        </a:rPr>
                        <a:t>specials</a:t>
                      </a:r>
                      <a:endParaRPr sz="1500" dirty="0">
                        <a:latin typeface="Arial"/>
                        <a:cs typeface="Arial"/>
                      </a:endParaRPr>
                    </a:p>
                  </a:txBody>
                  <a:tcPr marL="0" marR="0" marT="7493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5945">
                <a:tc gridSpan="3">
                  <a:txBody>
                    <a:bodyPr/>
                    <a:lstStyle/>
                    <a:p>
                      <a:pPr marL="10795" algn="ctr">
                        <a:lnSpc>
                          <a:spcPct val="100000"/>
                        </a:lnSpc>
                        <a:spcBef>
                          <a:spcPts val="1015"/>
                        </a:spcBef>
                        <a:tabLst>
                          <a:tab pos="1551940" algn="l"/>
                          <a:tab pos="3943350" algn="l"/>
                          <a:tab pos="5960745" algn="l"/>
                          <a:tab pos="8463280" algn="l"/>
                          <a:tab pos="9990455" algn="l"/>
                        </a:tabLst>
                      </a:pP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F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R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E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S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50" dirty="0">
                          <a:solidFill>
                            <a:srgbClr val="231F20"/>
                          </a:solidFill>
                        </a:rPr>
                        <a:t>H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	S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E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A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S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O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N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A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50" dirty="0">
                          <a:solidFill>
                            <a:srgbClr val="231F20"/>
                          </a:solidFill>
                        </a:rPr>
                        <a:t>L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	V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E</a:t>
                      </a:r>
                      <a:r>
                        <a:rPr sz="2000" b="1" spc="23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G</a:t>
                      </a:r>
                      <a:r>
                        <a:rPr sz="2000" b="1" spc="23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G</a:t>
                      </a:r>
                      <a:r>
                        <a:rPr sz="2000" b="1" spc="23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I</a:t>
                      </a:r>
                      <a:r>
                        <a:rPr sz="2000" b="1" spc="23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E</a:t>
                      </a:r>
                      <a:r>
                        <a:rPr sz="2000" b="1" spc="23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50" dirty="0">
                          <a:solidFill>
                            <a:srgbClr val="231F20"/>
                          </a:solidFill>
                        </a:rPr>
                        <a:t>S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	A</a:t>
                      </a:r>
                      <a:r>
                        <a:rPr sz="2000" b="1" spc="8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V</a:t>
                      </a:r>
                      <a:r>
                        <a:rPr sz="2000" b="1" spc="8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A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I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L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A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B</a:t>
                      </a:r>
                      <a:r>
                        <a:rPr sz="2000" b="1" spc="229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L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50" dirty="0">
                          <a:solidFill>
                            <a:srgbClr val="231F20"/>
                          </a:solidFill>
                        </a:rPr>
                        <a:t>E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	E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V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E</a:t>
                      </a:r>
                      <a:r>
                        <a:rPr sz="2000" b="1" spc="225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R</a:t>
                      </a:r>
                      <a:r>
                        <a:rPr sz="2000" b="1" spc="16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50" dirty="0">
                          <a:solidFill>
                            <a:srgbClr val="231F20"/>
                          </a:solidFill>
                        </a:rPr>
                        <a:t>Y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	D</a:t>
                      </a:r>
                      <a:r>
                        <a:rPr sz="2000" b="1" spc="22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231F20"/>
                          </a:solidFill>
                        </a:rPr>
                        <a:t>A</a:t>
                      </a:r>
                      <a:r>
                        <a:rPr sz="2000" b="1" spc="50" dirty="0">
                          <a:solidFill>
                            <a:srgbClr val="231F20"/>
                          </a:solidFill>
                        </a:rPr>
                        <a:t> </a:t>
                      </a:r>
                      <a:r>
                        <a:rPr sz="2000" b="1" spc="-50" dirty="0">
                          <a:solidFill>
                            <a:srgbClr val="231F20"/>
                          </a:solidFill>
                        </a:rPr>
                        <a:t>Y</a:t>
                      </a:r>
                      <a:endParaRPr sz="2000" dirty="0">
                        <a:latin typeface="Arial"/>
                        <a:cs typeface="Arial"/>
                      </a:endParaRPr>
                    </a:p>
                  </a:txBody>
                  <a:tcPr marL="0" marR="0" marT="12890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3" name="object 13"/>
          <p:cNvGrpSpPr/>
          <p:nvPr/>
        </p:nvGrpSpPr>
        <p:grpSpPr>
          <a:xfrm>
            <a:off x="9480065" y="5929558"/>
            <a:ext cx="375831" cy="348214"/>
            <a:chOff x="9220538" y="1915522"/>
            <a:chExt cx="257810" cy="257810"/>
          </a:xfrm>
        </p:grpSpPr>
        <p:sp>
          <p:nvSpPr>
            <p:cNvPr id="14" name="object 14"/>
            <p:cNvSpPr/>
            <p:nvPr/>
          </p:nvSpPr>
          <p:spPr>
            <a:xfrm>
              <a:off x="9220538" y="1915522"/>
              <a:ext cx="257810" cy="257810"/>
            </a:xfrm>
            <a:custGeom>
              <a:avLst/>
              <a:gdLst/>
              <a:ahLst/>
              <a:cxnLst/>
              <a:rect l="l" t="t" r="r" b="b"/>
              <a:pathLst>
                <a:path w="257809" h="257810">
                  <a:moveTo>
                    <a:pt x="128676" y="0"/>
                  </a:moveTo>
                  <a:lnTo>
                    <a:pt x="78588" y="10115"/>
                  </a:lnTo>
                  <a:lnTo>
                    <a:pt x="37687" y="37699"/>
                  </a:lnTo>
                  <a:lnTo>
                    <a:pt x="10111" y="78609"/>
                  </a:lnTo>
                  <a:lnTo>
                    <a:pt x="0" y="128701"/>
                  </a:lnTo>
                  <a:lnTo>
                    <a:pt x="10111" y="178789"/>
                  </a:lnTo>
                  <a:lnTo>
                    <a:pt x="37687" y="219690"/>
                  </a:lnTo>
                  <a:lnTo>
                    <a:pt x="78588" y="247266"/>
                  </a:lnTo>
                  <a:lnTo>
                    <a:pt x="128676" y="257378"/>
                  </a:lnTo>
                  <a:lnTo>
                    <a:pt x="178764" y="247266"/>
                  </a:lnTo>
                  <a:lnTo>
                    <a:pt x="219665" y="219690"/>
                  </a:lnTo>
                  <a:lnTo>
                    <a:pt x="247241" y="178789"/>
                  </a:lnTo>
                  <a:lnTo>
                    <a:pt x="257352" y="128701"/>
                  </a:lnTo>
                  <a:lnTo>
                    <a:pt x="247241" y="78609"/>
                  </a:lnTo>
                  <a:lnTo>
                    <a:pt x="219665" y="37699"/>
                  </a:lnTo>
                  <a:lnTo>
                    <a:pt x="178764" y="10115"/>
                  </a:lnTo>
                  <a:lnTo>
                    <a:pt x="128676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265694" y="1981026"/>
              <a:ext cx="164922" cy="125437"/>
            </a:xfrm>
            <a:prstGeom prst="rect">
              <a:avLst/>
            </a:prstGeom>
          </p:spPr>
        </p:pic>
      </p:grpSp>
      <p:pic>
        <p:nvPicPr>
          <p:cNvPr id="16" name="object 1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858250" y="7175500"/>
            <a:ext cx="428661" cy="376109"/>
          </a:xfrm>
          <a:prstGeom prst="rect">
            <a:avLst/>
          </a:prstGeom>
        </p:spPr>
      </p:pic>
      <p:grpSp>
        <p:nvGrpSpPr>
          <p:cNvPr id="23" name="object 23"/>
          <p:cNvGrpSpPr/>
          <p:nvPr/>
        </p:nvGrpSpPr>
        <p:grpSpPr>
          <a:xfrm>
            <a:off x="8656052" y="3594417"/>
            <a:ext cx="381000" cy="384309"/>
            <a:chOff x="3987406" y="5029835"/>
            <a:chExt cx="255270" cy="252095"/>
          </a:xfrm>
        </p:grpSpPr>
        <p:sp>
          <p:nvSpPr>
            <p:cNvPr id="24" name="object 24"/>
            <p:cNvSpPr/>
            <p:nvPr/>
          </p:nvSpPr>
          <p:spPr>
            <a:xfrm>
              <a:off x="3987406" y="5029835"/>
              <a:ext cx="255270" cy="252095"/>
            </a:xfrm>
            <a:custGeom>
              <a:avLst/>
              <a:gdLst/>
              <a:ahLst/>
              <a:cxnLst/>
              <a:rect l="l" t="t" r="r" b="b"/>
              <a:pathLst>
                <a:path w="255270" h="252095">
                  <a:moveTo>
                    <a:pt x="153560" y="0"/>
                  </a:moveTo>
                  <a:lnTo>
                    <a:pt x="98976" y="0"/>
                  </a:lnTo>
                  <a:lnTo>
                    <a:pt x="76180" y="4603"/>
                  </a:lnTo>
                  <a:lnTo>
                    <a:pt x="35279" y="32188"/>
                  </a:lnTo>
                  <a:lnTo>
                    <a:pt x="7703" y="73098"/>
                  </a:lnTo>
                  <a:lnTo>
                    <a:pt x="0" y="111261"/>
                  </a:lnTo>
                  <a:lnTo>
                    <a:pt x="0" y="135117"/>
                  </a:lnTo>
                  <a:lnTo>
                    <a:pt x="7703" y="173278"/>
                  </a:lnTo>
                  <a:lnTo>
                    <a:pt x="35279" y="214179"/>
                  </a:lnTo>
                  <a:lnTo>
                    <a:pt x="76180" y="241754"/>
                  </a:lnTo>
                  <a:lnTo>
                    <a:pt x="126268" y="251866"/>
                  </a:lnTo>
                  <a:lnTo>
                    <a:pt x="176356" y="241754"/>
                  </a:lnTo>
                  <a:lnTo>
                    <a:pt x="217257" y="214179"/>
                  </a:lnTo>
                  <a:lnTo>
                    <a:pt x="244833" y="173278"/>
                  </a:lnTo>
                  <a:lnTo>
                    <a:pt x="254952" y="123189"/>
                  </a:lnTo>
                  <a:lnTo>
                    <a:pt x="244833" y="73098"/>
                  </a:lnTo>
                  <a:lnTo>
                    <a:pt x="217257" y="32188"/>
                  </a:lnTo>
                  <a:lnTo>
                    <a:pt x="176356" y="4603"/>
                  </a:lnTo>
                  <a:lnTo>
                    <a:pt x="153560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" name="object 25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066122" y="5099958"/>
              <a:ext cx="95440" cy="121462"/>
            </a:xfrm>
            <a:prstGeom prst="rect">
              <a:avLst/>
            </a:prstGeom>
          </p:spPr>
        </p:pic>
      </p:grpSp>
      <p:grpSp>
        <p:nvGrpSpPr>
          <p:cNvPr id="40" name="object 40"/>
          <p:cNvGrpSpPr/>
          <p:nvPr/>
        </p:nvGrpSpPr>
        <p:grpSpPr>
          <a:xfrm rot="19247067">
            <a:off x="9598403" y="4738033"/>
            <a:ext cx="2007500" cy="495044"/>
            <a:chOff x="11188479" y="1217445"/>
            <a:chExt cx="2181860" cy="508634"/>
          </a:xfrm>
        </p:grpSpPr>
        <p:sp>
          <p:nvSpPr>
            <p:cNvPr id="41" name="object 41"/>
            <p:cNvSpPr/>
            <p:nvPr/>
          </p:nvSpPr>
          <p:spPr>
            <a:xfrm>
              <a:off x="11188479" y="1217445"/>
              <a:ext cx="2181860" cy="508634"/>
            </a:xfrm>
            <a:custGeom>
              <a:avLst/>
              <a:gdLst/>
              <a:ahLst/>
              <a:cxnLst/>
              <a:rect l="l" t="t" r="r" b="b"/>
              <a:pathLst>
                <a:path w="2181859" h="508635">
                  <a:moveTo>
                    <a:pt x="2156523" y="0"/>
                  </a:moveTo>
                  <a:lnTo>
                    <a:pt x="0" y="150799"/>
                  </a:lnTo>
                  <a:lnTo>
                    <a:pt x="25006" y="508368"/>
                  </a:lnTo>
                  <a:lnTo>
                    <a:pt x="2181529" y="357568"/>
                  </a:lnTo>
                  <a:lnTo>
                    <a:pt x="2156523" y="0"/>
                  </a:lnTo>
                  <a:close/>
                </a:path>
              </a:pathLst>
            </a:custGeom>
            <a:solidFill>
              <a:srgbClr val="F15F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11289771" y="1297260"/>
              <a:ext cx="1993900" cy="343535"/>
            </a:xfrm>
            <a:custGeom>
              <a:avLst/>
              <a:gdLst/>
              <a:ahLst/>
              <a:cxnLst/>
              <a:rect l="l" t="t" r="r" b="b"/>
              <a:pathLst>
                <a:path w="1993900" h="343535">
                  <a:moveTo>
                    <a:pt x="50342" y="127469"/>
                  </a:moveTo>
                  <a:lnTo>
                    <a:pt x="0" y="130987"/>
                  </a:lnTo>
                  <a:lnTo>
                    <a:pt x="14846" y="343268"/>
                  </a:lnTo>
                  <a:lnTo>
                    <a:pt x="60642" y="340067"/>
                  </a:lnTo>
                  <a:lnTo>
                    <a:pt x="51015" y="202387"/>
                  </a:lnTo>
                  <a:lnTo>
                    <a:pt x="104505" y="202387"/>
                  </a:lnTo>
                  <a:lnTo>
                    <a:pt x="50342" y="127469"/>
                  </a:lnTo>
                  <a:close/>
                </a:path>
                <a:path w="1993900" h="343535">
                  <a:moveTo>
                    <a:pt x="217661" y="193078"/>
                  </a:moveTo>
                  <a:lnTo>
                    <a:pt x="171043" y="193078"/>
                  </a:lnTo>
                  <a:lnTo>
                    <a:pt x="180733" y="331673"/>
                  </a:lnTo>
                  <a:lnTo>
                    <a:pt x="227126" y="328421"/>
                  </a:lnTo>
                  <a:lnTo>
                    <a:pt x="217661" y="193078"/>
                  </a:lnTo>
                  <a:close/>
                </a:path>
                <a:path w="1993900" h="343535">
                  <a:moveTo>
                    <a:pt x="104505" y="202387"/>
                  </a:moveTo>
                  <a:lnTo>
                    <a:pt x="51015" y="202387"/>
                  </a:lnTo>
                  <a:lnTo>
                    <a:pt x="116420" y="288010"/>
                  </a:lnTo>
                  <a:lnTo>
                    <a:pt x="117597" y="288010"/>
                  </a:lnTo>
                  <a:lnTo>
                    <a:pt x="159639" y="213334"/>
                  </a:lnTo>
                  <a:lnTo>
                    <a:pt x="112420" y="213334"/>
                  </a:lnTo>
                  <a:lnTo>
                    <a:pt x="104505" y="202387"/>
                  </a:lnTo>
                  <a:close/>
                </a:path>
                <a:path w="1993900" h="343535">
                  <a:moveTo>
                    <a:pt x="212280" y="116141"/>
                  </a:moveTo>
                  <a:lnTo>
                    <a:pt x="161937" y="119659"/>
                  </a:lnTo>
                  <a:lnTo>
                    <a:pt x="112420" y="213334"/>
                  </a:lnTo>
                  <a:lnTo>
                    <a:pt x="159639" y="213334"/>
                  </a:lnTo>
                  <a:lnTo>
                    <a:pt x="171043" y="193078"/>
                  </a:lnTo>
                  <a:lnTo>
                    <a:pt x="217661" y="193078"/>
                  </a:lnTo>
                  <a:lnTo>
                    <a:pt x="212280" y="116141"/>
                  </a:lnTo>
                  <a:close/>
                </a:path>
                <a:path w="1993900" h="343535">
                  <a:moveTo>
                    <a:pt x="444576" y="99898"/>
                  </a:moveTo>
                  <a:lnTo>
                    <a:pt x="284454" y="111099"/>
                  </a:lnTo>
                  <a:lnTo>
                    <a:pt x="299300" y="323380"/>
                  </a:lnTo>
                  <a:lnTo>
                    <a:pt x="460933" y="312077"/>
                  </a:lnTo>
                  <a:lnTo>
                    <a:pt x="458600" y="278587"/>
                  </a:lnTo>
                  <a:lnTo>
                    <a:pt x="342798" y="278587"/>
                  </a:lnTo>
                  <a:lnTo>
                    <a:pt x="339674" y="234010"/>
                  </a:lnTo>
                  <a:lnTo>
                    <a:pt x="439750" y="227012"/>
                  </a:lnTo>
                  <a:lnTo>
                    <a:pt x="437331" y="192455"/>
                  </a:lnTo>
                  <a:lnTo>
                    <a:pt x="336765" y="192455"/>
                  </a:lnTo>
                  <a:lnTo>
                    <a:pt x="333755" y="149402"/>
                  </a:lnTo>
                  <a:lnTo>
                    <a:pt x="447484" y="141452"/>
                  </a:lnTo>
                  <a:lnTo>
                    <a:pt x="444576" y="99898"/>
                  </a:lnTo>
                  <a:close/>
                </a:path>
                <a:path w="1993900" h="343535">
                  <a:moveTo>
                    <a:pt x="458038" y="270522"/>
                  </a:moveTo>
                  <a:lnTo>
                    <a:pt x="342798" y="278587"/>
                  </a:lnTo>
                  <a:lnTo>
                    <a:pt x="458600" y="278587"/>
                  </a:lnTo>
                  <a:lnTo>
                    <a:pt x="458038" y="270522"/>
                  </a:lnTo>
                  <a:close/>
                </a:path>
                <a:path w="1993900" h="343535">
                  <a:moveTo>
                    <a:pt x="436841" y="185458"/>
                  </a:moveTo>
                  <a:lnTo>
                    <a:pt x="336765" y="192455"/>
                  </a:lnTo>
                  <a:lnTo>
                    <a:pt x="437331" y="192455"/>
                  </a:lnTo>
                  <a:lnTo>
                    <a:pt x="436841" y="185458"/>
                  </a:lnTo>
                  <a:close/>
                </a:path>
                <a:path w="1993900" h="343535">
                  <a:moveTo>
                    <a:pt x="624611" y="85788"/>
                  </a:moveTo>
                  <a:lnTo>
                    <a:pt x="581545" y="88798"/>
                  </a:lnTo>
                  <a:lnTo>
                    <a:pt x="505510" y="308952"/>
                  </a:lnTo>
                  <a:lnTo>
                    <a:pt x="553123" y="305625"/>
                  </a:lnTo>
                  <a:lnTo>
                    <a:pt x="569201" y="256654"/>
                  </a:lnTo>
                  <a:lnTo>
                    <a:pt x="658964" y="250380"/>
                  </a:lnTo>
                  <a:lnTo>
                    <a:pt x="708655" y="250380"/>
                  </a:lnTo>
                  <a:lnTo>
                    <a:pt x="690206" y="214248"/>
                  </a:lnTo>
                  <a:lnTo>
                    <a:pt x="583006" y="214248"/>
                  </a:lnTo>
                  <a:lnTo>
                    <a:pt x="606386" y="143433"/>
                  </a:lnTo>
                  <a:lnTo>
                    <a:pt x="654046" y="143433"/>
                  </a:lnTo>
                  <a:lnTo>
                    <a:pt x="624611" y="85788"/>
                  </a:lnTo>
                  <a:close/>
                </a:path>
                <a:path w="1993900" h="343535">
                  <a:moveTo>
                    <a:pt x="708655" y="250380"/>
                  </a:moveTo>
                  <a:lnTo>
                    <a:pt x="658964" y="250380"/>
                  </a:lnTo>
                  <a:lnTo>
                    <a:pt x="681710" y="296633"/>
                  </a:lnTo>
                  <a:lnTo>
                    <a:pt x="730529" y="293217"/>
                  </a:lnTo>
                  <a:lnTo>
                    <a:pt x="708655" y="250380"/>
                  </a:lnTo>
                  <a:close/>
                </a:path>
                <a:path w="1993900" h="343535">
                  <a:moveTo>
                    <a:pt x="654046" y="143433"/>
                  </a:moveTo>
                  <a:lnTo>
                    <a:pt x="606386" y="143433"/>
                  </a:lnTo>
                  <a:lnTo>
                    <a:pt x="639406" y="210299"/>
                  </a:lnTo>
                  <a:lnTo>
                    <a:pt x="583006" y="214248"/>
                  </a:lnTo>
                  <a:lnTo>
                    <a:pt x="690206" y="214248"/>
                  </a:lnTo>
                  <a:lnTo>
                    <a:pt x="654046" y="143433"/>
                  </a:lnTo>
                  <a:close/>
                </a:path>
                <a:path w="1993900" h="343535">
                  <a:moveTo>
                    <a:pt x="816368" y="73901"/>
                  </a:moveTo>
                  <a:lnTo>
                    <a:pt x="769670" y="77165"/>
                  </a:lnTo>
                  <a:lnTo>
                    <a:pt x="784517" y="289445"/>
                  </a:lnTo>
                  <a:lnTo>
                    <a:pt x="937044" y="278777"/>
                  </a:lnTo>
                  <a:lnTo>
                    <a:pt x="934601" y="243725"/>
                  </a:lnTo>
                  <a:lnTo>
                    <a:pt x="828243" y="243725"/>
                  </a:lnTo>
                  <a:lnTo>
                    <a:pt x="816368" y="73901"/>
                  </a:lnTo>
                  <a:close/>
                </a:path>
                <a:path w="1993900" h="343535">
                  <a:moveTo>
                    <a:pt x="934084" y="236321"/>
                  </a:moveTo>
                  <a:lnTo>
                    <a:pt x="828243" y="243725"/>
                  </a:lnTo>
                  <a:lnTo>
                    <a:pt x="934601" y="243725"/>
                  </a:lnTo>
                  <a:lnTo>
                    <a:pt x="934084" y="236321"/>
                  </a:lnTo>
                  <a:close/>
                </a:path>
                <a:path w="1993900" h="343535">
                  <a:moveTo>
                    <a:pt x="1173594" y="48920"/>
                  </a:moveTo>
                  <a:lnTo>
                    <a:pt x="1090802" y="54711"/>
                  </a:lnTo>
                  <a:lnTo>
                    <a:pt x="1105649" y="266992"/>
                  </a:lnTo>
                  <a:lnTo>
                    <a:pt x="1188440" y="261200"/>
                  </a:lnTo>
                  <a:lnTo>
                    <a:pt x="1233639" y="249819"/>
                  </a:lnTo>
                  <a:lnTo>
                    <a:pt x="1267718" y="224843"/>
                  </a:lnTo>
                  <a:lnTo>
                    <a:pt x="1269642" y="221576"/>
                  </a:lnTo>
                  <a:lnTo>
                    <a:pt x="1149413" y="221576"/>
                  </a:lnTo>
                  <a:lnTo>
                    <a:pt x="1140485" y="93957"/>
                  </a:lnTo>
                  <a:lnTo>
                    <a:pt x="1140459" y="93598"/>
                  </a:lnTo>
                  <a:lnTo>
                    <a:pt x="1176540" y="91071"/>
                  </a:lnTo>
                  <a:lnTo>
                    <a:pt x="1271124" y="91071"/>
                  </a:lnTo>
                  <a:lnTo>
                    <a:pt x="1257146" y="73594"/>
                  </a:lnTo>
                  <a:lnTo>
                    <a:pt x="1219936" y="53810"/>
                  </a:lnTo>
                  <a:lnTo>
                    <a:pt x="1173594" y="48920"/>
                  </a:lnTo>
                  <a:close/>
                </a:path>
                <a:path w="1993900" h="343535">
                  <a:moveTo>
                    <a:pt x="1271124" y="91071"/>
                  </a:moveTo>
                  <a:lnTo>
                    <a:pt x="1176540" y="91071"/>
                  </a:lnTo>
                  <a:lnTo>
                    <a:pt x="1202990" y="93957"/>
                  </a:lnTo>
                  <a:lnTo>
                    <a:pt x="1224118" y="105725"/>
                  </a:lnTo>
                  <a:lnTo>
                    <a:pt x="1238573" y="125045"/>
                  </a:lnTo>
                  <a:lnTo>
                    <a:pt x="1245006" y="150583"/>
                  </a:lnTo>
                  <a:lnTo>
                    <a:pt x="1245044" y="151193"/>
                  </a:lnTo>
                  <a:lnTo>
                    <a:pt x="1242222" y="177285"/>
                  </a:lnTo>
                  <a:lnTo>
                    <a:pt x="1230585" y="198223"/>
                  </a:lnTo>
                  <a:lnTo>
                    <a:pt x="1211290" y="212610"/>
                  </a:lnTo>
                  <a:lnTo>
                    <a:pt x="1185494" y="219049"/>
                  </a:lnTo>
                  <a:lnTo>
                    <a:pt x="1149413" y="221576"/>
                  </a:lnTo>
                  <a:lnTo>
                    <a:pt x="1269642" y="221576"/>
                  </a:lnTo>
                  <a:lnTo>
                    <a:pt x="1288508" y="189538"/>
                  </a:lnTo>
                  <a:lnTo>
                    <a:pt x="1293837" y="147167"/>
                  </a:lnTo>
                  <a:lnTo>
                    <a:pt x="1293787" y="146570"/>
                  </a:lnTo>
                  <a:lnTo>
                    <a:pt x="1282701" y="105725"/>
                  </a:lnTo>
                  <a:lnTo>
                    <a:pt x="1282627" y="105454"/>
                  </a:lnTo>
                  <a:lnTo>
                    <a:pt x="1271124" y="91071"/>
                  </a:lnTo>
                  <a:close/>
                </a:path>
                <a:path w="1993900" h="343535">
                  <a:moveTo>
                    <a:pt x="1421678" y="166852"/>
                  </a:moveTo>
                  <a:lnTo>
                    <a:pt x="1374139" y="166852"/>
                  </a:lnTo>
                  <a:lnTo>
                    <a:pt x="1377124" y="209613"/>
                  </a:lnTo>
                  <a:lnTo>
                    <a:pt x="1354607" y="218808"/>
                  </a:lnTo>
                  <a:lnTo>
                    <a:pt x="1356753" y="249427"/>
                  </a:lnTo>
                  <a:lnTo>
                    <a:pt x="1519300" y="238061"/>
                  </a:lnTo>
                  <a:lnTo>
                    <a:pt x="1516931" y="204177"/>
                  </a:lnTo>
                  <a:lnTo>
                    <a:pt x="1424279" y="204177"/>
                  </a:lnTo>
                  <a:lnTo>
                    <a:pt x="1421790" y="168465"/>
                  </a:lnTo>
                  <a:lnTo>
                    <a:pt x="1421678" y="166852"/>
                  </a:lnTo>
                  <a:close/>
                </a:path>
                <a:path w="1993900" h="343535">
                  <a:moveTo>
                    <a:pt x="1516481" y="197738"/>
                  </a:moveTo>
                  <a:lnTo>
                    <a:pt x="1424279" y="204177"/>
                  </a:lnTo>
                  <a:lnTo>
                    <a:pt x="1516931" y="204177"/>
                  </a:lnTo>
                  <a:lnTo>
                    <a:pt x="1516481" y="197738"/>
                  </a:lnTo>
                  <a:close/>
                </a:path>
                <a:path w="1993900" h="343535">
                  <a:moveTo>
                    <a:pt x="1436611" y="27482"/>
                  </a:moveTo>
                  <a:lnTo>
                    <a:pt x="1394066" y="41643"/>
                  </a:lnTo>
                  <a:lnTo>
                    <a:pt x="1372299" y="73825"/>
                  </a:lnTo>
                  <a:lnTo>
                    <a:pt x="1369720" y="103771"/>
                  </a:lnTo>
                  <a:lnTo>
                    <a:pt x="1371447" y="128333"/>
                  </a:lnTo>
                  <a:lnTo>
                    <a:pt x="1348397" y="129946"/>
                  </a:lnTo>
                  <a:lnTo>
                    <a:pt x="1350976" y="166852"/>
                  </a:lnTo>
                  <a:lnTo>
                    <a:pt x="1351089" y="168465"/>
                  </a:lnTo>
                  <a:lnTo>
                    <a:pt x="1374139" y="166852"/>
                  </a:lnTo>
                  <a:lnTo>
                    <a:pt x="1421678" y="166852"/>
                  </a:lnTo>
                  <a:lnTo>
                    <a:pt x="1421447" y="163537"/>
                  </a:lnTo>
                  <a:lnTo>
                    <a:pt x="1490586" y="158711"/>
                  </a:lnTo>
                  <a:lnTo>
                    <a:pt x="1488232" y="125031"/>
                  </a:lnTo>
                  <a:lnTo>
                    <a:pt x="1418755" y="125031"/>
                  </a:lnTo>
                  <a:lnTo>
                    <a:pt x="1416443" y="91973"/>
                  </a:lnTo>
                  <a:lnTo>
                    <a:pt x="1418920" y="83883"/>
                  </a:lnTo>
                  <a:lnTo>
                    <a:pt x="1427657" y="73825"/>
                  </a:lnTo>
                  <a:lnTo>
                    <a:pt x="1432752" y="71417"/>
                  </a:lnTo>
                  <a:lnTo>
                    <a:pt x="1431444" y="71417"/>
                  </a:lnTo>
                  <a:lnTo>
                    <a:pt x="1440256" y="70802"/>
                  </a:lnTo>
                  <a:lnTo>
                    <a:pt x="1492998" y="70802"/>
                  </a:lnTo>
                  <a:lnTo>
                    <a:pt x="1507286" y="57581"/>
                  </a:lnTo>
                  <a:lnTo>
                    <a:pt x="1494338" y="44654"/>
                  </a:lnTo>
                  <a:lnTo>
                    <a:pt x="1478924" y="34688"/>
                  </a:lnTo>
                  <a:lnTo>
                    <a:pt x="1459868" y="28544"/>
                  </a:lnTo>
                  <a:lnTo>
                    <a:pt x="1436611" y="27482"/>
                  </a:lnTo>
                  <a:close/>
                </a:path>
                <a:path w="1993900" h="343535">
                  <a:moveTo>
                    <a:pt x="1487893" y="120192"/>
                  </a:moveTo>
                  <a:lnTo>
                    <a:pt x="1418755" y="125031"/>
                  </a:lnTo>
                  <a:lnTo>
                    <a:pt x="1488232" y="125031"/>
                  </a:lnTo>
                  <a:lnTo>
                    <a:pt x="1487893" y="120192"/>
                  </a:lnTo>
                  <a:close/>
                </a:path>
                <a:path w="1993900" h="343535">
                  <a:moveTo>
                    <a:pt x="1492998" y="70802"/>
                  </a:moveTo>
                  <a:lnTo>
                    <a:pt x="1440256" y="70802"/>
                  </a:lnTo>
                  <a:lnTo>
                    <a:pt x="1449413" y="71417"/>
                  </a:lnTo>
                  <a:lnTo>
                    <a:pt x="1457698" y="74609"/>
                  </a:lnTo>
                  <a:lnTo>
                    <a:pt x="1465646" y="80339"/>
                  </a:lnTo>
                  <a:lnTo>
                    <a:pt x="1473796" y="88569"/>
                  </a:lnTo>
                  <a:lnTo>
                    <a:pt x="1492998" y="70802"/>
                  </a:lnTo>
                  <a:close/>
                </a:path>
                <a:path w="1993900" h="343535">
                  <a:moveTo>
                    <a:pt x="1681441" y="11887"/>
                  </a:moveTo>
                  <a:lnTo>
                    <a:pt x="1638388" y="14897"/>
                  </a:lnTo>
                  <a:lnTo>
                    <a:pt x="1562353" y="235051"/>
                  </a:lnTo>
                  <a:lnTo>
                    <a:pt x="1609966" y="231724"/>
                  </a:lnTo>
                  <a:lnTo>
                    <a:pt x="1626044" y="182752"/>
                  </a:lnTo>
                  <a:lnTo>
                    <a:pt x="1715808" y="176479"/>
                  </a:lnTo>
                  <a:lnTo>
                    <a:pt x="1765496" y="176479"/>
                  </a:lnTo>
                  <a:lnTo>
                    <a:pt x="1747044" y="140347"/>
                  </a:lnTo>
                  <a:lnTo>
                    <a:pt x="1639849" y="140347"/>
                  </a:lnTo>
                  <a:lnTo>
                    <a:pt x="1663230" y="69532"/>
                  </a:lnTo>
                  <a:lnTo>
                    <a:pt x="1710880" y="69532"/>
                  </a:lnTo>
                  <a:lnTo>
                    <a:pt x="1681441" y="11887"/>
                  </a:lnTo>
                  <a:close/>
                </a:path>
                <a:path w="1993900" h="343535">
                  <a:moveTo>
                    <a:pt x="1765496" y="176479"/>
                  </a:moveTo>
                  <a:lnTo>
                    <a:pt x="1715808" y="176479"/>
                  </a:lnTo>
                  <a:lnTo>
                    <a:pt x="1738553" y="222732"/>
                  </a:lnTo>
                  <a:lnTo>
                    <a:pt x="1787372" y="219316"/>
                  </a:lnTo>
                  <a:lnTo>
                    <a:pt x="1765496" y="176479"/>
                  </a:lnTo>
                  <a:close/>
                </a:path>
                <a:path w="1993900" h="343535">
                  <a:moveTo>
                    <a:pt x="1710880" y="69532"/>
                  </a:moveTo>
                  <a:lnTo>
                    <a:pt x="1663230" y="69532"/>
                  </a:lnTo>
                  <a:lnTo>
                    <a:pt x="1696250" y="136397"/>
                  </a:lnTo>
                  <a:lnTo>
                    <a:pt x="1639849" y="140347"/>
                  </a:lnTo>
                  <a:lnTo>
                    <a:pt x="1747044" y="140347"/>
                  </a:lnTo>
                  <a:lnTo>
                    <a:pt x="1710880" y="69532"/>
                  </a:lnTo>
                  <a:close/>
                </a:path>
                <a:path w="1993900" h="343535">
                  <a:moveTo>
                    <a:pt x="1873211" y="0"/>
                  </a:moveTo>
                  <a:lnTo>
                    <a:pt x="1826514" y="3263"/>
                  </a:lnTo>
                  <a:lnTo>
                    <a:pt x="1841347" y="215544"/>
                  </a:lnTo>
                  <a:lnTo>
                    <a:pt x="1993887" y="204876"/>
                  </a:lnTo>
                  <a:lnTo>
                    <a:pt x="1991433" y="169824"/>
                  </a:lnTo>
                  <a:lnTo>
                    <a:pt x="1885086" y="169824"/>
                  </a:lnTo>
                  <a:lnTo>
                    <a:pt x="1873211" y="0"/>
                  </a:lnTo>
                  <a:close/>
                </a:path>
                <a:path w="1993900" h="343535">
                  <a:moveTo>
                    <a:pt x="1990915" y="162420"/>
                  </a:moveTo>
                  <a:lnTo>
                    <a:pt x="1885086" y="169824"/>
                  </a:lnTo>
                  <a:lnTo>
                    <a:pt x="1991433" y="169824"/>
                  </a:lnTo>
                  <a:lnTo>
                    <a:pt x="1990915" y="16242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2" name="object 52"/>
          <p:cNvSpPr txBox="1"/>
          <p:nvPr/>
        </p:nvSpPr>
        <p:spPr>
          <a:xfrm>
            <a:off x="4238299" y="9324856"/>
            <a:ext cx="1726564" cy="10325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10"/>
              </a:lnSpc>
            </a:pPr>
            <a:r>
              <a:rPr sz="1350" b="1" spc="-20" dirty="0">
                <a:solidFill>
                  <a:srgbClr val="231F20"/>
                </a:solidFill>
                <a:latin typeface="Arial"/>
                <a:cs typeface="Arial"/>
              </a:rPr>
              <a:t>Plant</a:t>
            </a:r>
            <a:r>
              <a:rPr sz="1350" b="1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50" b="1" spc="-10" dirty="0">
                <a:solidFill>
                  <a:srgbClr val="231F20"/>
                </a:solidFill>
                <a:latin typeface="Arial"/>
                <a:cs typeface="Arial"/>
              </a:rPr>
              <a:t>Based</a:t>
            </a:r>
            <a:endParaRPr sz="135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80"/>
              </a:spcBef>
            </a:pPr>
            <a:r>
              <a:rPr sz="1350" b="1" spc="-10" dirty="0">
                <a:solidFill>
                  <a:srgbClr val="231F20"/>
                </a:solidFill>
                <a:latin typeface="Arial"/>
                <a:cs typeface="Arial"/>
              </a:rPr>
              <a:t>Vegetarian</a:t>
            </a:r>
            <a:endParaRPr sz="1350" dirty="0">
              <a:latin typeface="Arial"/>
              <a:cs typeface="Arial"/>
            </a:endParaRPr>
          </a:p>
          <a:p>
            <a:pPr marL="12700" marR="5080">
              <a:lnSpc>
                <a:spcPts val="2100"/>
              </a:lnSpc>
              <a:spcBef>
                <a:spcPts val="20"/>
              </a:spcBef>
            </a:pPr>
            <a:r>
              <a:rPr sz="1350" b="1" spc="-20" dirty="0">
                <a:solidFill>
                  <a:srgbClr val="231F20"/>
                </a:solidFill>
                <a:latin typeface="Arial"/>
                <a:cs typeface="Arial"/>
              </a:rPr>
              <a:t>Halal</a:t>
            </a:r>
            <a:r>
              <a:rPr sz="1350" b="1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50" b="1" spc="-20" dirty="0">
                <a:solidFill>
                  <a:srgbClr val="231F20"/>
                </a:solidFill>
                <a:latin typeface="Arial"/>
                <a:cs typeface="Arial"/>
              </a:rPr>
              <a:t>option</a:t>
            </a:r>
            <a:r>
              <a:rPr sz="1350" b="1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50" b="1" spc="-25" dirty="0">
                <a:solidFill>
                  <a:srgbClr val="231F20"/>
                </a:solidFill>
                <a:latin typeface="Arial"/>
                <a:cs typeface="Arial"/>
              </a:rPr>
              <a:t>available </a:t>
            </a:r>
            <a:r>
              <a:rPr sz="1350" b="1" dirty="0">
                <a:solidFill>
                  <a:srgbClr val="231F20"/>
                </a:solidFill>
                <a:latin typeface="Arial"/>
                <a:cs typeface="Arial"/>
              </a:rPr>
              <a:t>Low</a:t>
            </a:r>
            <a:r>
              <a:rPr sz="1350" b="1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350" b="1" spc="-10" dirty="0">
                <a:solidFill>
                  <a:srgbClr val="231F20"/>
                </a:solidFill>
                <a:latin typeface="Arial"/>
                <a:cs typeface="Arial"/>
              </a:rPr>
              <a:t>Carbon</a:t>
            </a:r>
            <a:endParaRPr sz="1350" dirty="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1217405" y="9346811"/>
            <a:ext cx="2308860" cy="7537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15"/>
              </a:lnSpc>
            </a:pP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Low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carbon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meals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have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least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38%</a:t>
            </a:r>
            <a:endParaRPr sz="1100" dirty="0">
              <a:latin typeface="Arial"/>
              <a:cs typeface="Arial"/>
            </a:endParaRPr>
          </a:p>
          <a:p>
            <a:pPr marL="12700" marR="5080">
              <a:lnSpc>
                <a:spcPct val="113700"/>
              </a:lnSpc>
            </a:pP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lower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carbon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emissions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then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average</a:t>
            </a:r>
            <a:r>
              <a:rPr sz="11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meal.</a:t>
            </a:r>
            <a:r>
              <a:rPr sz="11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Learn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more</a:t>
            </a:r>
            <a:r>
              <a:rPr sz="11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about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this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calculation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 at</a:t>
            </a:r>
            <a:r>
              <a:rPr sz="1100" spc="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b="1" spc="-10" dirty="0">
                <a:solidFill>
                  <a:srgbClr val="231F20"/>
                </a:solidFill>
                <a:latin typeface="Arial"/>
                <a:cs typeface="Arial"/>
                <a:hlinkClick r:id="rId10"/>
              </a:rPr>
              <a:t>www.eatcoolfood.org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54" name="object 54"/>
          <p:cNvSpPr txBox="1">
            <a:spLocks noGrp="1"/>
          </p:cNvSpPr>
          <p:nvPr>
            <p:ph type="sldNum" sz="quarter" idx="12"/>
          </p:nvPr>
        </p:nvSpPr>
        <p:spPr>
          <a:xfrm>
            <a:off x="11525251" y="9522374"/>
            <a:ext cx="2637116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10"/>
              </a:lnSpc>
            </a:pPr>
            <a:r>
              <a:rPr spc="-20" dirty="0"/>
              <a:t>Week</a:t>
            </a:r>
            <a:r>
              <a:rPr spc="-50" dirty="0"/>
              <a:t> </a:t>
            </a:r>
            <a:fld id="{81D60167-4931-47E6-BA6A-407CBD079E47}" type="slidenum">
              <a:rPr spc="-50" dirty="0"/>
              <a:t>3</a:t>
            </a:fld>
            <a:endParaRPr spc="-50" dirty="0"/>
          </a:p>
        </p:txBody>
      </p:sp>
      <p:pic>
        <p:nvPicPr>
          <p:cNvPr id="31" name="Picture 30" descr="A green and black sign with white text&#10;&#10;AI-generated content may be incorrect.">
            <a:extLst>
              <a:ext uri="{FF2B5EF4-FFF2-40B4-BE49-F238E27FC236}">
                <a16:creationId xmlns:a16="http://schemas.microsoft.com/office/drawing/2014/main" id="{0D44301A-74BC-0DE7-1A39-A31554C77D6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919" y="9261801"/>
            <a:ext cx="664239" cy="923764"/>
          </a:xfrm>
          <a:prstGeom prst="rect">
            <a:avLst/>
          </a:prstGeom>
        </p:spPr>
      </p:pic>
      <p:sp>
        <p:nvSpPr>
          <p:cNvPr id="60" name="Rectangle 59"/>
          <p:cNvSpPr/>
          <p:nvPr/>
        </p:nvSpPr>
        <p:spPr>
          <a:xfrm rot="20124034">
            <a:off x="1035972" y="1456787"/>
            <a:ext cx="3386311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Bauhaus 93" panose="04030905020B02020C02" pitchFamily="82" charset="0"/>
              </a:rPr>
              <a:t>WEEK 3</a:t>
            </a:r>
          </a:p>
          <a:p>
            <a:pPr algn="ctr"/>
            <a:r>
              <a:rPr lang="en-US" sz="48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Bauhaus 93" panose="04030905020B02020C02" pitchFamily="82" charset="0"/>
              </a:rPr>
              <a:t>MENU</a:t>
            </a:r>
            <a:endParaRPr lang="en-US" sz="4800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grpSp>
        <p:nvGrpSpPr>
          <p:cNvPr id="69" name="object 40"/>
          <p:cNvGrpSpPr/>
          <p:nvPr/>
        </p:nvGrpSpPr>
        <p:grpSpPr>
          <a:xfrm rot="20046274">
            <a:off x="4924159" y="4962598"/>
            <a:ext cx="1648460" cy="508634"/>
            <a:chOff x="11188479" y="1217445"/>
            <a:chExt cx="2181860" cy="508634"/>
          </a:xfrm>
        </p:grpSpPr>
        <p:sp>
          <p:nvSpPr>
            <p:cNvPr id="70" name="object 41"/>
            <p:cNvSpPr/>
            <p:nvPr/>
          </p:nvSpPr>
          <p:spPr>
            <a:xfrm>
              <a:off x="11188479" y="1217445"/>
              <a:ext cx="2181860" cy="508634"/>
            </a:xfrm>
            <a:custGeom>
              <a:avLst/>
              <a:gdLst/>
              <a:ahLst/>
              <a:cxnLst/>
              <a:rect l="l" t="t" r="r" b="b"/>
              <a:pathLst>
                <a:path w="2181859" h="508635">
                  <a:moveTo>
                    <a:pt x="2156523" y="0"/>
                  </a:moveTo>
                  <a:lnTo>
                    <a:pt x="0" y="150799"/>
                  </a:lnTo>
                  <a:lnTo>
                    <a:pt x="25006" y="508368"/>
                  </a:lnTo>
                  <a:lnTo>
                    <a:pt x="2181529" y="357568"/>
                  </a:lnTo>
                  <a:lnTo>
                    <a:pt x="2156523" y="0"/>
                  </a:lnTo>
                  <a:close/>
                </a:path>
              </a:pathLst>
            </a:custGeom>
            <a:solidFill>
              <a:srgbClr val="F15F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42"/>
            <p:cNvSpPr/>
            <p:nvPr/>
          </p:nvSpPr>
          <p:spPr>
            <a:xfrm>
              <a:off x="11289771" y="1297260"/>
              <a:ext cx="1993900" cy="343535"/>
            </a:xfrm>
            <a:custGeom>
              <a:avLst/>
              <a:gdLst/>
              <a:ahLst/>
              <a:cxnLst/>
              <a:rect l="l" t="t" r="r" b="b"/>
              <a:pathLst>
                <a:path w="1993900" h="343535">
                  <a:moveTo>
                    <a:pt x="50342" y="127469"/>
                  </a:moveTo>
                  <a:lnTo>
                    <a:pt x="0" y="130987"/>
                  </a:lnTo>
                  <a:lnTo>
                    <a:pt x="14846" y="343268"/>
                  </a:lnTo>
                  <a:lnTo>
                    <a:pt x="60642" y="340067"/>
                  </a:lnTo>
                  <a:lnTo>
                    <a:pt x="51015" y="202387"/>
                  </a:lnTo>
                  <a:lnTo>
                    <a:pt x="104505" y="202387"/>
                  </a:lnTo>
                  <a:lnTo>
                    <a:pt x="50342" y="127469"/>
                  </a:lnTo>
                  <a:close/>
                </a:path>
                <a:path w="1993900" h="343535">
                  <a:moveTo>
                    <a:pt x="217661" y="193078"/>
                  </a:moveTo>
                  <a:lnTo>
                    <a:pt x="171043" y="193078"/>
                  </a:lnTo>
                  <a:lnTo>
                    <a:pt x="180733" y="331673"/>
                  </a:lnTo>
                  <a:lnTo>
                    <a:pt x="227126" y="328421"/>
                  </a:lnTo>
                  <a:lnTo>
                    <a:pt x="217661" y="193078"/>
                  </a:lnTo>
                  <a:close/>
                </a:path>
                <a:path w="1993900" h="343535">
                  <a:moveTo>
                    <a:pt x="104505" y="202387"/>
                  </a:moveTo>
                  <a:lnTo>
                    <a:pt x="51015" y="202387"/>
                  </a:lnTo>
                  <a:lnTo>
                    <a:pt x="116420" y="288010"/>
                  </a:lnTo>
                  <a:lnTo>
                    <a:pt x="117597" y="288010"/>
                  </a:lnTo>
                  <a:lnTo>
                    <a:pt x="159639" y="213334"/>
                  </a:lnTo>
                  <a:lnTo>
                    <a:pt x="112420" y="213334"/>
                  </a:lnTo>
                  <a:lnTo>
                    <a:pt x="104505" y="202387"/>
                  </a:lnTo>
                  <a:close/>
                </a:path>
                <a:path w="1993900" h="343535">
                  <a:moveTo>
                    <a:pt x="212280" y="116141"/>
                  </a:moveTo>
                  <a:lnTo>
                    <a:pt x="161937" y="119659"/>
                  </a:lnTo>
                  <a:lnTo>
                    <a:pt x="112420" y="213334"/>
                  </a:lnTo>
                  <a:lnTo>
                    <a:pt x="159639" y="213334"/>
                  </a:lnTo>
                  <a:lnTo>
                    <a:pt x="171043" y="193078"/>
                  </a:lnTo>
                  <a:lnTo>
                    <a:pt x="217661" y="193078"/>
                  </a:lnTo>
                  <a:lnTo>
                    <a:pt x="212280" y="116141"/>
                  </a:lnTo>
                  <a:close/>
                </a:path>
                <a:path w="1993900" h="343535">
                  <a:moveTo>
                    <a:pt x="444576" y="99898"/>
                  </a:moveTo>
                  <a:lnTo>
                    <a:pt x="284454" y="111099"/>
                  </a:lnTo>
                  <a:lnTo>
                    <a:pt x="299300" y="323380"/>
                  </a:lnTo>
                  <a:lnTo>
                    <a:pt x="460933" y="312077"/>
                  </a:lnTo>
                  <a:lnTo>
                    <a:pt x="458600" y="278587"/>
                  </a:lnTo>
                  <a:lnTo>
                    <a:pt x="342798" y="278587"/>
                  </a:lnTo>
                  <a:lnTo>
                    <a:pt x="339674" y="234010"/>
                  </a:lnTo>
                  <a:lnTo>
                    <a:pt x="439750" y="227012"/>
                  </a:lnTo>
                  <a:lnTo>
                    <a:pt x="437331" y="192455"/>
                  </a:lnTo>
                  <a:lnTo>
                    <a:pt x="336765" y="192455"/>
                  </a:lnTo>
                  <a:lnTo>
                    <a:pt x="333755" y="149402"/>
                  </a:lnTo>
                  <a:lnTo>
                    <a:pt x="447484" y="141452"/>
                  </a:lnTo>
                  <a:lnTo>
                    <a:pt x="444576" y="99898"/>
                  </a:lnTo>
                  <a:close/>
                </a:path>
                <a:path w="1993900" h="343535">
                  <a:moveTo>
                    <a:pt x="458038" y="270522"/>
                  </a:moveTo>
                  <a:lnTo>
                    <a:pt x="342798" y="278587"/>
                  </a:lnTo>
                  <a:lnTo>
                    <a:pt x="458600" y="278587"/>
                  </a:lnTo>
                  <a:lnTo>
                    <a:pt x="458038" y="270522"/>
                  </a:lnTo>
                  <a:close/>
                </a:path>
                <a:path w="1993900" h="343535">
                  <a:moveTo>
                    <a:pt x="436841" y="185458"/>
                  </a:moveTo>
                  <a:lnTo>
                    <a:pt x="336765" y="192455"/>
                  </a:lnTo>
                  <a:lnTo>
                    <a:pt x="437331" y="192455"/>
                  </a:lnTo>
                  <a:lnTo>
                    <a:pt x="436841" y="185458"/>
                  </a:lnTo>
                  <a:close/>
                </a:path>
                <a:path w="1993900" h="343535">
                  <a:moveTo>
                    <a:pt x="624611" y="85788"/>
                  </a:moveTo>
                  <a:lnTo>
                    <a:pt x="581545" y="88798"/>
                  </a:lnTo>
                  <a:lnTo>
                    <a:pt x="505510" y="308952"/>
                  </a:lnTo>
                  <a:lnTo>
                    <a:pt x="553123" y="305625"/>
                  </a:lnTo>
                  <a:lnTo>
                    <a:pt x="569201" y="256654"/>
                  </a:lnTo>
                  <a:lnTo>
                    <a:pt x="658964" y="250380"/>
                  </a:lnTo>
                  <a:lnTo>
                    <a:pt x="708655" y="250380"/>
                  </a:lnTo>
                  <a:lnTo>
                    <a:pt x="690206" y="214248"/>
                  </a:lnTo>
                  <a:lnTo>
                    <a:pt x="583006" y="214248"/>
                  </a:lnTo>
                  <a:lnTo>
                    <a:pt x="606386" y="143433"/>
                  </a:lnTo>
                  <a:lnTo>
                    <a:pt x="654046" y="143433"/>
                  </a:lnTo>
                  <a:lnTo>
                    <a:pt x="624611" y="85788"/>
                  </a:lnTo>
                  <a:close/>
                </a:path>
                <a:path w="1993900" h="343535">
                  <a:moveTo>
                    <a:pt x="708655" y="250380"/>
                  </a:moveTo>
                  <a:lnTo>
                    <a:pt x="658964" y="250380"/>
                  </a:lnTo>
                  <a:lnTo>
                    <a:pt x="681710" y="296633"/>
                  </a:lnTo>
                  <a:lnTo>
                    <a:pt x="730529" y="293217"/>
                  </a:lnTo>
                  <a:lnTo>
                    <a:pt x="708655" y="250380"/>
                  </a:lnTo>
                  <a:close/>
                </a:path>
                <a:path w="1993900" h="343535">
                  <a:moveTo>
                    <a:pt x="654046" y="143433"/>
                  </a:moveTo>
                  <a:lnTo>
                    <a:pt x="606386" y="143433"/>
                  </a:lnTo>
                  <a:lnTo>
                    <a:pt x="639406" y="210299"/>
                  </a:lnTo>
                  <a:lnTo>
                    <a:pt x="583006" y="214248"/>
                  </a:lnTo>
                  <a:lnTo>
                    <a:pt x="690206" y="214248"/>
                  </a:lnTo>
                  <a:lnTo>
                    <a:pt x="654046" y="143433"/>
                  </a:lnTo>
                  <a:close/>
                </a:path>
                <a:path w="1993900" h="343535">
                  <a:moveTo>
                    <a:pt x="816368" y="73901"/>
                  </a:moveTo>
                  <a:lnTo>
                    <a:pt x="769670" y="77165"/>
                  </a:lnTo>
                  <a:lnTo>
                    <a:pt x="784517" y="289445"/>
                  </a:lnTo>
                  <a:lnTo>
                    <a:pt x="937044" y="278777"/>
                  </a:lnTo>
                  <a:lnTo>
                    <a:pt x="934601" y="243725"/>
                  </a:lnTo>
                  <a:lnTo>
                    <a:pt x="828243" y="243725"/>
                  </a:lnTo>
                  <a:lnTo>
                    <a:pt x="816368" y="73901"/>
                  </a:lnTo>
                  <a:close/>
                </a:path>
                <a:path w="1993900" h="343535">
                  <a:moveTo>
                    <a:pt x="934084" y="236321"/>
                  </a:moveTo>
                  <a:lnTo>
                    <a:pt x="828243" y="243725"/>
                  </a:lnTo>
                  <a:lnTo>
                    <a:pt x="934601" y="243725"/>
                  </a:lnTo>
                  <a:lnTo>
                    <a:pt x="934084" y="236321"/>
                  </a:lnTo>
                  <a:close/>
                </a:path>
                <a:path w="1993900" h="343535">
                  <a:moveTo>
                    <a:pt x="1173594" y="48920"/>
                  </a:moveTo>
                  <a:lnTo>
                    <a:pt x="1090802" y="54711"/>
                  </a:lnTo>
                  <a:lnTo>
                    <a:pt x="1105649" y="266992"/>
                  </a:lnTo>
                  <a:lnTo>
                    <a:pt x="1188440" y="261200"/>
                  </a:lnTo>
                  <a:lnTo>
                    <a:pt x="1233639" y="249819"/>
                  </a:lnTo>
                  <a:lnTo>
                    <a:pt x="1267718" y="224843"/>
                  </a:lnTo>
                  <a:lnTo>
                    <a:pt x="1269642" y="221576"/>
                  </a:lnTo>
                  <a:lnTo>
                    <a:pt x="1149413" y="221576"/>
                  </a:lnTo>
                  <a:lnTo>
                    <a:pt x="1140485" y="93957"/>
                  </a:lnTo>
                  <a:lnTo>
                    <a:pt x="1140459" y="93598"/>
                  </a:lnTo>
                  <a:lnTo>
                    <a:pt x="1176540" y="91071"/>
                  </a:lnTo>
                  <a:lnTo>
                    <a:pt x="1271124" y="91071"/>
                  </a:lnTo>
                  <a:lnTo>
                    <a:pt x="1257146" y="73594"/>
                  </a:lnTo>
                  <a:lnTo>
                    <a:pt x="1219936" y="53810"/>
                  </a:lnTo>
                  <a:lnTo>
                    <a:pt x="1173594" y="48920"/>
                  </a:lnTo>
                  <a:close/>
                </a:path>
                <a:path w="1993900" h="343535">
                  <a:moveTo>
                    <a:pt x="1271124" y="91071"/>
                  </a:moveTo>
                  <a:lnTo>
                    <a:pt x="1176540" y="91071"/>
                  </a:lnTo>
                  <a:lnTo>
                    <a:pt x="1202990" y="93957"/>
                  </a:lnTo>
                  <a:lnTo>
                    <a:pt x="1224118" y="105725"/>
                  </a:lnTo>
                  <a:lnTo>
                    <a:pt x="1238573" y="125045"/>
                  </a:lnTo>
                  <a:lnTo>
                    <a:pt x="1245006" y="150583"/>
                  </a:lnTo>
                  <a:lnTo>
                    <a:pt x="1245044" y="151193"/>
                  </a:lnTo>
                  <a:lnTo>
                    <a:pt x="1242222" y="177285"/>
                  </a:lnTo>
                  <a:lnTo>
                    <a:pt x="1230585" y="198223"/>
                  </a:lnTo>
                  <a:lnTo>
                    <a:pt x="1211290" y="212610"/>
                  </a:lnTo>
                  <a:lnTo>
                    <a:pt x="1185494" y="219049"/>
                  </a:lnTo>
                  <a:lnTo>
                    <a:pt x="1149413" y="221576"/>
                  </a:lnTo>
                  <a:lnTo>
                    <a:pt x="1269642" y="221576"/>
                  </a:lnTo>
                  <a:lnTo>
                    <a:pt x="1288508" y="189538"/>
                  </a:lnTo>
                  <a:lnTo>
                    <a:pt x="1293837" y="147167"/>
                  </a:lnTo>
                  <a:lnTo>
                    <a:pt x="1293787" y="146570"/>
                  </a:lnTo>
                  <a:lnTo>
                    <a:pt x="1282701" y="105725"/>
                  </a:lnTo>
                  <a:lnTo>
                    <a:pt x="1282627" y="105454"/>
                  </a:lnTo>
                  <a:lnTo>
                    <a:pt x="1271124" y="91071"/>
                  </a:lnTo>
                  <a:close/>
                </a:path>
                <a:path w="1993900" h="343535">
                  <a:moveTo>
                    <a:pt x="1421678" y="166852"/>
                  </a:moveTo>
                  <a:lnTo>
                    <a:pt x="1374139" y="166852"/>
                  </a:lnTo>
                  <a:lnTo>
                    <a:pt x="1377124" y="209613"/>
                  </a:lnTo>
                  <a:lnTo>
                    <a:pt x="1354607" y="218808"/>
                  </a:lnTo>
                  <a:lnTo>
                    <a:pt x="1356753" y="249427"/>
                  </a:lnTo>
                  <a:lnTo>
                    <a:pt x="1519300" y="238061"/>
                  </a:lnTo>
                  <a:lnTo>
                    <a:pt x="1516931" y="204177"/>
                  </a:lnTo>
                  <a:lnTo>
                    <a:pt x="1424279" y="204177"/>
                  </a:lnTo>
                  <a:lnTo>
                    <a:pt x="1421790" y="168465"/>
                  </a:lnTo>
                  <a:lnTo>
                    <a:pt x="1421678" y="166852"/>
                  </a:lnTo>
                  <a:close/>
                </a:path>
                <a:path w="1993900" h="343535">
                  <a:moveTo>
                    <a:pt x="1516481" y="197738"/>
                  </a:moveTo>
                  <a:lnTo>
                    <a:pt x="1424279" y="204177"/>
                  </a:lnTo>
                  <a:lnTo>
                    <a:pt x="1516931" y="204177"/>
                  </a:lnTo>
                  <a:lnTo>
                    <a:pt x="1516481" y="197738"/>
                  </a:lnTo>
                  <a:close/>
                </a:path>
                <a:path w="1993900" h="343535">
                  <a:moveTo>
                    <a:pt x="1436611" y="27482"/>
                  </a:moveTo>
                  <a:lnTo>
                    <a:pt x="1394066" y="41643"/>
                  </a:lnTo>
                  <a:lnTo>
                    <a:pt x="1372299" y="73825"/>
                  </a:lnTo>
                  <a:lnTo>
                    <a:pt x="1369720" y="103771"/>
                  </a:lnTo>
                  <a:lnTo>
                    <a:pt x="1371447" y="128333"/>
                  </a:lnTo>
                  <a:lnTo>
                    <a:pt x="1348397" y="129946"/>
                  </a:lnTo>
                  <a:lnTo>
                    <a:pt x="1350976" y="166852"/>
                  </a:lnTo>
                  <a:lnTo>
                    <a:pt x="1351089" y="168465"/>
                  </a:lnTo>
                  <a:lnTo>
                    <a:pt x="1374139" y="166852"/>
                  </a:lnTo>
                  <a:lnTo>
                    <a:pt x="1421678" y="166852"/>
                  </a:lnTo>
                  <a:lnTo>
                    <a:pt x="1421447" y="163537"/>
                  </a:lnTo>
                  <a:lnTo>
                    <a:pt x="1490586" y="158711"/>
                  </a:lnTo>
                  <a:lnTo>
                    <a:pt x="1488232" y="125031"/>
                  </a:lnTo>
                  <a:lnTo>
                    <a:pt x="1418755" y="125031"/>
                  </a:lnTo>
                  <a:lnTo>
                    <a:pt x="1416443" y="91973"/>
                  </a:lnTo>
                  <a:lnTo>
                    <a:pt x="1418920" y="83883"/>
                  </a:lnTo>
                  <a:lnTo>
                    <a:pt x="1427657" y="73825"/>
                  </a:lnTo>
                  <a:lnTo>
                    <a:pt x="1432752" y="71417"/>
                  </a:lnTo>
                  <a:lnTo>
                    <a:pt x="1431444" y="71417"/>
                  </a:lnTo>
                  <a:lnTo>
                    <a:pt x="1440256" y="70802"/>
                  </a:lnTo>
                  <a:lnTo>
                    <a:pt x="1492998" y="70802"/>
                  </a:lnTo>
                  <a:lnTo>
                    <a:pt x="1507286" y="57581"/>
                  </a:lnTo>
                  <a:lnTo>
                    <a:pt x="1494338" y="44654"/>
                  </a:lnTo>
                  <a:lnTo>
                    <a:pt x="1478924" y="34688"/>
                  </a:lnTo>
                  <a:lnTo>
                    <a:pt x="1459868" y="28544"/>
                  </a:lnTo>
                  <a:lnTo>
                    <a:pt x="1436611" y="27482"/>
                  </a:lnTo>
                  <a:close/>
                </a:path>
                <a:path w="1993900" h="343535">
                  <a:moveTo>
                    <a:pt x="1487893" y="120192"/>
                  </a:moveTo>
                  <a:lnTo>
                    <a:pt x="1418755" y="125031"/>
                  </a:lnTo>
                  <a:lnTo>
                    <a:pt x="1488232" y="125031"/>
                  </a:lnTo>
                  <a:lnTo>
                    <a:pt x="1487893" y="120192"/>
                  </a:lnTo>
                  <a:close/>
                </a:path>
                <a:path w="1993900" h="343535">
                  <a:moveTo>
                    <a:pt x="1492998" y="70802"/>
                  </a:moveTo>
                  <a:lnTo>
                    <a:pt x="1440256" y="70802"/>
                  </a:lnTo>
                  <a:lnTo>
                    <a:pt x="1449413" y="71417"/>
                  </a:lnTo>
                  <a:lnTo>
                    <a:pt x="1457698" y="74609"/>
                  </a:lnTo>
                  <a:lnTo>
                    <a:pt x="1465646" y="80339"/>
                  </a:lnTo>
                  <a:lnTo>
                    <a:pt x="1473796" y="88569"/>
                  </a:lnTo>
                  <a:lnTo>
                    <a:pt x="1492998" y="70802"/>
                  </a:lnTo>
                  <a:close/>
                </a:path>
                <a:path w="1993900" h="343535">
                  <a:moveTo>
                    <a:pt x="1681441" y="11887"/>
                  </a:moveTo>
                  <a:lnTo>
                    <a:pt x="1638388" y="14897"/>
                  </a:lnTo>
                  <a:lnTo>
                    <a:pt x="1562353" y="235051"/>
                  </a:lnTo>
                  <a:lnTo>
                    <a:pt x="1609966" y="231724"/>
                  </a:lnTo>
                  <a:lnTo>
                    <a:pt x="1626044" y="182752"/>
                  </a:lnTo>
                  <a:lnTo>
                    <a:pt x="1715808" y="176479"/>
                  </a:lnTo>
                  <a:lnTo>
                    <a:pt x="1765496" y="176479"/>
                  </a:lnTo>
                  <a:lnTo>
                    <a:pt x="1747044" y="140347"/>
                  </a:lnTo>
                  <a:lnTo>
                    <a:pt x="1639849" y="140347"/>
                  </a:lnTo>
                  <a:lnTo>
                    <a:pt x="1663230" y="69532"/>
                  </a:lnTo>
                  <a:lnTo>
                    <a:pt x="1710880" y="69532"/>
                  </a:lnTo>
                  <a:lnTo>
                    <a:pt x="1681441" y="11887"/>
                  </a:lnTo>
                  <a:close/>
                </a:path>
                <a:path w="1993900" h="343535">
                  <a:moveTo>
                    <a:pt x="1765496" y="176479"/>
                  </a:moveTo>
                  <a:lnTo>
                    <a:pt x="1715808" y="176479"/>
                  </a:lnTo>
                  <a:lnTo>
                    <a:pt x="1738553" y="222732"/>
                  </a:lnTo>
                  <a:lnTo>
                    <a:pt x="1787372" y="219316"/>
                  </a:lnTo>
                  <a:lnTo>
                    <a:pt x="1765496" y="176479"/>
                  </a:lnTo>
                  <a:close/>
                </a:path>
                <a:path w="1993900" h="343535">
                  <a:moveTo>
                    <a:pt x="1710880" y="69532"/>
                  </a:moveTo>
                  <a:lnTo>
                    <a:pt x="1663230" y="69532"/>
                  </a:lnTo>
                  <a:lnTo>
                    <a:pt x="1696250" y="136397"/>
                  </a:lnTo>
                  <a:lnTo>
                    <a:pt x="1639849" y="140347"/>
                  </a:lnTo>
                  <a:lnTo>
                    <a:pt x="1747044" y="140347"/>
                  </a:lnTo>
                  <a:lnTo>
                    <a:pt x="1710880" y="69532"/>
                  </a:lnTo>
                  <a:close/>
                </a:path>
                <a:path w="1993900" h="343535">
                  <a:moveTo>
                    <a:pt x="1873211" y="0"/>
                  </a:moveTo>
                  <a:lnTo>
                    <a:pt x="1826514" y="3263"/>
                  </a:lnTo>
                  <a:lnTo>
                    <a:pt x="1841347" y="215544"/>
                  </a:lnTo>
                  <a:lnTo>
                    <a:pt x="1993887" y="204876"/>
                  </a:lnTo>
                  <a:lnTo>
                    <a:pt x="1991433" y="169824"/>
                  </a:lnTo>
                  <a:lnTo>
                    <a:pt x="1885086" y="169824"/>
                  </a:lnTo>
                  <a:lnTo>
                    <a:pt x="1873211" y="0"/>
                  </a:lnTo>
                  <a:close/>
                </a:path>
                <a:path w="1993900" h="343535">
                  <a:moveTo>
                    <a:pt x="1990915" y="162420"/>
                  </a:moveTo>
                  <a:lnTo>
                    <a:pt x="1885086" y="169824"/>
                  </a:lnTo>
                  <a:lnTo>
                    <a:pt x="1991433" y="169824"/>
                  </a:lnTo>
                  <a:lnTo>
                    <a:pt x="1990915" y="16242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2" name="object 40"/>
          <p:cNvGrpSpPr/>
          <p:nvPr/>
        </p:nvGrpSpPr>
        <p:grpSpPr>
          <a:xfrm rot="20107616">
            <a:off x="62147" y="4736191"/>
            <a:ext cx="1655114" cy="536882"/>
            <a:chOff x="11188479" y="1217445"/>
            <a:chExt cx="2181860" cy="508634"/>
          </a:xfrm>
        </p:grpSpPr>
        <p:sp>
          <p:nvSpPr>
            <p:cNvPr id="73" name="object 41"/>
            <p:cNvSpPr/>
            <p:nvPr/>
          </p:nvSpPr>
          <p:spPr>
            <a:xfrm>
              <a:off x="11188479" y="1217445"/>
              <a:ext cx="2181860" cy="508634"/>
            </a:xfrm>
            <a:custGeom>
              <a:avLst/>
              <a:gdLst/>
              <a:ahLst/>
              <a:cxnLst/>
              <a:rect l="l" t="t" r="r" b="b"/>
              <a:pathLst>
                <a:path w="2181859" h="508635">
                  <a:moveTo>
                    <a:pt x="2156523" y="0"/>
                  </a:moveTo>
                  <a:lnTo>
                    <a:pt x="0" y="150799"/>
                  </a:lnTo>
                  <a:lnTo>
                    <a:pt x="25006" y="508368"/>
                  </a:lnTo>
                  <a:lnTo>
                    <a:pt x="2181529" y="357568"/>
                  </a:lnTo>
                  <a:lnTo>
                    <a:pt x="2156523" y="0"/>
                  </a:lnTo>
                  <a:close/>
                </a:path>
              </a:pathLst>
            </a:custGeom>
            <a:solidFill>
              <a:srgbClr val="F15F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42"/>
            <p:cNvSpPr/>
            <p:nvPr/>
          </p:nvSpPr>
          <p:spPr>
            <a:xfrm>
              <a:off x="11289771" y="1297260"/>
              <a:ext cx="1993900" cy="343535"/>
            </a:xfrm>
            <a:custGeom>
              <a:avLst/>
              <a:gdLst/>
              <a:ahLst/>
              <a:cxnLst/>
              <a:rect l="l" t="t" r="r" b="b"/>
              <a:pathLst>
                <a:path w="1993900" h="343535">
                  <a:moveTo>
                    <a:pt x="50342" y="127469"/>
                  </a:moveTo>
                  <a:lnTo>
                    <a:pt x="0" y="130987"/>
                  </a:lnTo>
                  <a:lnTo>
                    <a:pt x="14846" y="343268"/>
                  </a:lnTo>
                  <a:lnTo>
                    <a:pt x="60642" y="340067"/>
                  </a:lnTo>
                  <a:lnTo>
                    <a:pt x="51015" y="202387"/>
                  </a:lnTo>
                  <a:lnTo>
                    <a:pt x="104505" y="202387"/>
                  </a:lnTo>
                  <a:lnTo>
                    <a:pt x="50342" y="127469"/>
                  </a:lnTo>
                  <a:close/>
                </a:path>
                <a:path w="1993900" h="343535">
                  <a:moveTo>
                    <a:pt x="217661" y="193078"/>
                  </a:moveTo>
                  <a:lnTo>
                    <a:pt x="171043" y="193078"/>
                  </a:lnTo>
                  <a:lnTo>
                    <a:pt x="180733" y="331673"/>
                  </a:lnTo>
                  <a:lnTo>
                    <a:pt x="227126" y="328421"/>
                  </a:lnTo>
                  <a:lnTo>
                    <a:pt x="217661" y="193078"/>
                  </a:lnTo>
                  <a:close/>
                </a:path>
                <a:path w="1993900" h="343535">
                  <a:moveTo>
                    <a:pt x="104505" y="202387"/>
                  </a:moveTo>
                  <a:lnTo>
                    <a:pt x="51015" y="202387"/>
                  </a:lnTo>
                  <a:lnTo>
                    <a:pt x="116420" y="288010"/>
                  </a:lnTo>
                  <a:lnTo>
                    <a:pt x="117597" y="288010"/>
                  </a:lnTo>
                  <a:lnTo>
                    <a:pt x="159639" y="213334"/>
                  </a:lnTo>
                  <a:lnTo>
                    <a:pt x="112420" y="213334"/>
                  </a:lnTo>
                  <a:lnTo>
                    <a:pt x="104505" y="202387"/>
                  </a:lnTo>
                  <a:close/>
                </a:path>
                <a:path w="1993900" h="343535">
                  <a:moveTo>
                    <a:pt x="212280" y="116141"/>
                  </a:moveTo>
                  <a:lnTo>
                    <a:pt x="161937" y="119659"/>
                  </a:lnTo>
                  <a:lnTo>
                    <a:pt x="112420" y="213334"/>
                  </a:lnTo>
                  <a:lnTo>
                    <a:pt x="159639" y="213334"/>
                  </a:lnTo>
                  <a:lnTo>
                    <a:pt x="171043" y="193078"/>
                  </a:lnTo>
                  <a:lnTo>
                    <a:pt x="217661" y="193078"/>
                  </a:lnTo>
                  <a:lnTo>
                    <a:pt x="212280" y="116141"/>
                  </a:lnTo>
                  <a:close/>
                </a:path>
                <a:path w="1993900" h="343535">
                  <a:moveTo>
                    <a:pt x="444576" y="99898"/>
                  </a:moveTo>
                  <a:lnTo>
                    <a:pt x="284454" y="111099"/>
                  </a:lnTo>
                  <a:lnTo>
                    <a:pt x="299300" y="323380"/>
                  </a:lnTo>
                  <a:lnTo>
                    <a:pt x="460933" y="312077"/>
                  </a:lnTo>
                  <a:lnTo>
                    <a:pt x="458600" y="278587"/>
                  </a:lnTo>
                  <a:lnTo>
                    <a:pt x="342798" y="278587"/>
                  </a:lnTo>
                  <a:lnTo>
                    <a:pt x="339674" y="234010"/>
                  </a:lnTo>
                  <a:lnTo>
                    <a:pt x="439750" y="227012"/>
                  </a:lnTo>
                  <a:lnTo>
                    <a:pt x="437331" y="192455"/>
                  </a:lnTo>
                  <a:lnTo>
                    <a:pt x="336765" y="192455"/>
                  </a:lnTo>
                  <a:lnTo>
                    <a:pt x="333755" y="149402"/>
                  </a:lnTo>
                  <a:lnTo>
                    <a:pt x="447484" y="141452"/>
                  </a:lnTo>
                  <a:lnTo>
                    <a:pt x="444576" y="99898"/>
                  </a:lnTo>
                  <a:close/>
                </a:path>
                <a:path w="1993900" h="343535">
                  <a:moveTo>
                    <a:pt x="458038" y="270522"/>
                  </a:moveTo>
                  <a:lnTo>
                    <a:pt x="342798" y="278587"/>
                  </a:lnTo>
                  <a:lnTo>
                    <a:pt x="458600" y="278587"/>
                  </a:lnTo>
                  <a:lnTo>
                    <a:pt x="458038" y="270522"/>
                  </a:lnTo>
                  <a:close/>
                </a:path>
                <a:path w="1993900" h="343535">
                  <a:moveTo>
                    <a:pt x="436841" y="185458"/>
                  </a:moveTo>
                  <a:lnTo>
                    <a:pt x="336765" y="192455"/>
                  </a:lnTo>
                  <a:lnTo>
                    <a:pt x="437331" y="192455"/>
                  </a:lnTo>
                  <a:lnTo>
                    <a:pt x="436841" y="185458"/>
                  </a:lnTo>
                  <a:close/>
                </a:path>
                <a:path w="1993900" h="343535">
                  <a:moveTo>
                    <a:pt x="624611" y="85788"/>
                  </a:moveTo>
                  <a:lnTo>
                    <a:pt x="581545" y="88798"/>
                  </a:lnTo>
                  <a:lnTo>
                    <a:pt x="505510" y="308952"/>
                  </a:lnTo>
                  <a:lnTo>
                    <a:pt x="553123" y="305625"/>
                  </a:lnTo>
                  <a:lnTo>
                    <a:pt x="569201" y="256654"/>
                  </a:lnTo>
                  <a:lnTo>
                    <a:pt x="658964" y="250380"/>
                  </a:lnTo>
                  <a:lnTo>
                    <a:pt x="708655" y="250380"/>
                  </a:lnTo>
                  <a:lnTo>
                    <a:pt x="690206" y="214248"/>
                  </a:lnTo>
                  <a:lnTo>
                    <a:pt x="583006" y="214248"/>
                  </a:lnTo>
                  <a:lnTo>
                    <a:pt x="606386" y="143433"/>
                  </a:lnTo>
                  <a:lnTo>
                    <a:pt x="654046" y="143433"/>
                  </a:lnTo>
                  <a:lnTo>
                    <a:pt x="624611" y="85788"/>
                  </a:lnTo>
                  <a:close/>
                </a:path>
                <a:path w="1993900" h="343535">
                  <a:moveTo>
                    <a:pt x="708655" y="250380"/>
                  </a:moveTo>
                  <a:lnTo>
                    <a:pt x="658964" y="250380"/>
                  </a:lnTo>
                  <a:lnTo>
                    <a:pt x="681710" y="296633"/>
                  </a:lnTo>
                  <a:lnTo>
                    <a:pt x="730529" y="293217"/>
                  </a:lnTo>
                  <a:lnTo>
                    <a:pt x="708655" y="250380"/>
                  </a:lnTo>
                  <a:close/>
                </a:path>
                <a:path w="1993900" h="343535">
                  <a:moveTo>
                    <a:pt x="654046" y="143433"/>
                  </a:moveTo>
                  <a:lnTo>
                    <a:pt x="606386" y="143433"/>
                  </a:lnTo>
                  <a:lnTo>
                    <a:pt x="639406" y="210299"/>
                  </a:lnTo>
                  <a:lnTo>
                    <a:pt x="583006" y="214248"/>
                  </a:lnTo>
                  <a:lnTo>
                    <a:pt x="690206" y="214248"/>
                  </a:lnTo>
                  <a:lnTo>
                    <a:pt x="654046" y="143433"/>
                  </a:lnTo>
                  <a:close/>
                </a:path>
                <a:path w="1993900" h="343535">
                  <a:moveTo>
                    <a:pt x="816368" y="73901"/>
                  </a:moveTo>
                  <a:lnTo>
                    <a:pt x="769670" y="77165"/>
                  </a:lnTo>
                  <a:lnTo>
                    <a:pt x="784517" y="289445"/>
                  </a:lnTo>
                  <a:lnTo>
                    <a:pt x="937044" y="278777"/>
                  </a:lnTo>
                  <a:lnTo>
                    <a:pt x="934601" y="243725"/>
                  </a:lnTo>
                  <a:lnTo>
                    <a:pt x="828243" y="243725"/>
                  </a:lnTo>
                  <a:lnTo>
                    <a:pt x="816368" y="73901"/>
                  </a:lnTo>
                  <a:close/>
                </a:path>
                <a:path w="1993900" h="343535">
                  <a:moveTo>
                    <a:pt x="934084" y="236321"/>
                  </a:moveTo>
                  <a:lnTo>
                    <a:pt x="828243" y="243725"/>
                  </a:lnTo>
                  <a:lnTo>
                    <a:pt x="934601" y="243725"/>
                  </a:lnTo>
                  <a:lnTo>
                    <a:pt x="934084" y="236321"/>
                  </a:lnTo>
                  <a:close/>
                </a:path>
                <a:path w="1993900" h="343535">
                  <a:moveTo>
                    <a:pt x="1173594" y="48920"/>
                  </a:moveTo>
                  <a:lnTo>
                    <a:pt x="1090802" y="54711"/>
                  </a:lnTo>
                  <a:lnTo>
                    <a:pt x="1105649" y="266992"/>
                  </a:lnTo>
                  <a:lnTo>
                    <a:pt x="1188440" y="261200"/>
                  </a:lnTo>
                  <a:lnTo>
                    <a:pt x="1233639" y="249819"/>
                  </a:lnTo>
                  <a:lnTo>
                    <a:pt x="1267718" y="224843"/>
                  </a:lnTo>
                  <a:lnTo>
                    <a:pt x="1269642" y="221576"/>
                  </a:lnTo>
                  <a:lnTo>
                    <a:pt x="1149413" y="221576"/>
                  </a:lnTo>
                  <a:lnTo>
                    <a:pt x="1140485" y="93957"/>
                  </a:lnTo>
                  <a:lnTo>
                    <a:pt x="1140459" y="93598"/>
                  </a:lnTo>
                  <a:lnTo>
                    <a:pt x="1176540" y="91071"/>
                  </a:lnTo>
                  <a:lnTo>
                    <a:pt x="1271124" y="91071"/>
                  </a:lnTo>
                  <a:lnTo>
                    <a:pt x="1257146" y="73594"/>
                  </a:lnTo>
                  <a:lnTo>
                    <a:pt x="1219936" y="53810"/>
                  </a:lnTo>
                  <a:lnTo>
                    <a:pt x="1173594" y="48920"/>
                  </a:lnTo>
                  <a:close/>
                </a:path>
                <a:path w="1993900" h="343535">
                  <a:moveTo>
                    <a:pt x="1271124" y="91071"/>
                  </a:moveTo>
                  <a:lnTo>
                    <a:pt x="1176540" y="91071"/>
                  </a:lnTo>
                  <a:lnTo>
                    <a:pt x="1202990" y="93957"/>
                  </a:lnTo>
                  <a:lnTo>
                    <a:pt x="1224118" y="105725"/>
                  </a:lnTo>
                  <a:lnTo>
                    <a:pt x="1238573" y="125045"/>
                  </a:lnTo>
                  <a:lnTo>
                    <a:pt x="1245006" y="150583"/>
                  </a:lnTo>
                  <a:lnTo>
                    <a:pt x="1245044" y="151193"/>
                  </a:lnTo>
                  <a:lnTo>
                    <a:pt x="1242222" y="177285"/>
                  </a:lnTo>
                  <a:lnTo>
                    <a:pt x="1230585" y="198223"/>
                  </a:lnTo>
                  <a:lnTo>
                    <a:pt x="1211290" y="212610"/>
                  </a:lnTo>
                  <a:lnTo>
                    <a:pt x="1185494" y="219049"/>
                  </a:lnTo>
                  <a:lnTo>
                    <a:pt x="1149413" y="221576"/>
                  </a:lnTo>
                  <a:lnTo>
                    <a:pt x="1269642" y="221576"/>
                  </a:lnTo>
                  <a:lnTo>
                    <a:pt x="1288508" y="189538"/>
                  </a:lnTo>
                  <a:lnTo>
                    <a:pt x="1293837" y="147167"/>
                  </a:lnTo>
                  <a:lnTo>
                    <a:pt x="1293787" y="146570"/>
                  </a:lnTo>
                  <a:lnTo>
                    <a:pt x="1282701" y="105725"/>
                  </a:lnTo>
                  <a:lnTo>
                    <a:pt x="1282627" y="105454"/>
                  </a:lnTo>
                  <a:lnTo>
                    <a:pt x="1271124" y="91071"/>
                  </a:lnTo>
                  <a:close/>
                </a:path>
                <a:path w="1993900" h="343535">
                  <a:moveTo>
                    <a:pt x="1421678" y="166852"/>
                  </a:moveTo>
                  <a:lnTo>
                    <a:pt x="1374139" y="166852"/>
                  </a:lnTo>
                  <a:lnTo>
                    <a:pt x="1377124" y="209613"/>
                  </a:lnTo>
                  <a:lnTo>
                    <a:pt x="1354607" y="218808"/>
                  </a:lnTo>
                  <a:lnTo>
                    <a:pt x="1356753" y="249427"/>
                  </a:lnTo>
                  <a:lnTo>
                    <a:pt x="1519300" y="238061"/>
                  </a:lnTo>
                  <a:lnTo>
                    <a:pt x="1516931" y="204177"/>
                  </a:lnTo>
                  <a:lnTo>
                    <a:pt x="1424279" y="204177"/>
                  </a:lnTo>
                  <a:lnTo>
                    <a:pt x="1421790" y="168465"/>
                  </a:lnTo>
                  <a:lnTo>
                    <a:pt x="1421678" y="166852"/>
                  </a:lnTo>
                  <a:close/>
                </a:path>
                <a:path w="1993900" h="343535">
                  <a:moveTo>
                    <a:pt x="1516481" y="197738"/>
                  </a:moveTo>
                  <a:lnTo>
                    <a:pt x="1424279" y="204177"/>
                  </a:lnTo>
                  <a:lnTo>
                    <a:pt x="1516931" y="204177"/>
                  </a:lnTo>
                  <a:lnTo>
                    <a:pt x="1516481" y="197738"/>
                  </a:lnTo>
                  <a:close/>
                </a:path>
                <a:path w="1993900" h="343535">
                  <a:moveTo>
                    <a:pt x="1436611" y="27482"/>
                  </a:moveTo>
                  <a:lnTo>
                    <a:pt x="1394066" y="41643"/>
                  </a:lnTo>
                  <a:lnTo>
                    <a:pt x="1372299" y="73825"/>
                  </a:lnTo>
                  <a:lnTo>
                    <a:pt x="1369720" y="103771"/>
                  </a:lnTo>
                  <a:lnTo>
                    <a:pt x="1371447" y="128333"/>
                  </a:lnTo>
                  <a:lnTo>
                    <a:pt x="1348397" y="129946"/>
                  </a:lnTo>
                  <a:lnTo>
                    <a:pt x="1350976" y="166852"/>
                  </a:lnTo>
                  <a:lnTo>
                    <a:pt x="1351089" y="168465"/>
                  </a:lnTo>
                  <a:lnTo>
                    <a:pt x="1374139" y="166852"/>
                  </a:lnTo>
                  <a:lnTo>
                    <a:pt x="1421678" y="166852"/>
                  </a:lnTo>
                  <a:lnTo>
                    <a:pt x="1421447" y="163537"/>
                  </a:lnTo>
                  <a:lnTo>
                    <a:pt x="1490586" y="158711"/>
                  </a:lnTo>
                  <a:lnTo>
                    <a:pt x="1488232" y="125031"/>
                  </a:lnTo>
                  <a:lnTo>
                    <a:pt x="1418755" y="125031"/>
                  </a:lnTo>
                  <a:lnTo>
                    <a:pt x="1416443" y="91973"/>
                  </a:lnTo>
                  <a:lnTo>
                    <a:pt x="1418920" y="83883"/>
                  </a:lnTo>
                  <a:lnTo>
                    <a:pt x="1427657" y="73825"/>
                  </a:lnTo>
                  <a:lnTo>
                    <a:pt x="1432752" y="71417"/>
                  </a:lnTo>
                  <a:lnTo>
                    <a:pt x="1431444" y="71417"/>
                  </a:lnTo>
                  <a:lnTo>
                    <a:pt x="1440256" y="70802"/>
                  </a:lnTo>
                  <a:lnTo>
                    <a:pt x="1492998" y="70802"/>
                  </a:lnTo>
                  <a:lnTo>
                    <a:pt x="1507286" y="57581"/>
                  </a:lnTo>
                  <a:lnTo>
                    <a:pt x="1494338" y="44654"/>
                  </a:lnTo>
                  <a:lnTo>
                    <a:pt x="1478924" y="34688"/>
                  </a:lnTo>
                  <a:lnTo>
                    <a:pt x="1459868" y="28544"/>
                  </a:lnTo>
                  <a:lnTo>
                    <a:pt x="1436611" y="27482"/>
                  </a:lnTo>
                  <a:close/>
                </a:path>
                <a:path w="1993900" h="343535">
                  <a:moveTo>
                    <a:pt x="1487893" y="120192"/>
                  </a:moveTo>
                  <a:lnTo>
                    <a:pt x="1418755" y="125031"/>
                  </a:lnTo>
                  <a:lnTo>
                    <a:pt x="1488232" y="125031"/>
                  </a:lnTo>
                  <a:lnTo>
                    <a:pt x="1487893" y="120192"/>
                  </a:lnTo>
                  <a:close/>
                </a:path>
                <a:path w="1993900" h="343535">
                  <a:moveTo>
                    <a:pt x="1492998" y="70802"/>
                  </a:moveTo>
                  <a:lnTo>
                    <a:pt x="1440256" y="70802"/>
                  </a:lnTo>
                  <a:lnTo>
                    <a:pt x="1449413" y="71417"/>
                  </a:lnTo>
                  <a:lnTo>
                    <a:pt x="1457698" y="74609"/>
                  </a:lnTo>
                  <a:lnTo>
                    <a:pt x="1465646" y="80339"/>
                  </a:lnTo>
                  <a:lnTo>
                    <a:pt x="1473796" y="88569"/>
                  </a:lnTo>
                  <a:lnTo>
                    <a:pt x="1492998" y="70802"/>
                  </a:lnTo>
                  <a:close/>
                </a:path>
                <a:path w="1993900" h="343535">
                  <a:moveTo>
                    <a:pt x="1681441" y="11887"/>
                  </a:moveTo>
                  <a:lnTo>
                    <a:pt x="1638388" y="14897"/>
                  </a:lnTo>
                  <a:lnTo>
                    <a:pt x="1562353" y="235051"/>
                  </a:lnTo>
                  <a:lnTo>
                    <a:pt x="1609966" y="231724"/>
                  </a:lnTo>
                  <a:lnTo>
                    <a:pt x="1626044" y="182752"/>
                  </a:lnTo>
                  <a:lnTo>
                    <a:pt x="1715808" y="176479"/>
                  </a:lnTo>
                  <a:lnTo>
                    <a:pt x="1765496" y="176479"/>
                  </a:lnTo>
                  <a:lnTo>
                    <a:pt x="1747044" y="140347"/>
                  </a:lnTo>
                  <a:lnTo>
                    <a:pt x="1639849" y="140347"/>
                  </a:lnTo>
                  <a:lnTo>
                    <a:pt x="1663230" y="69532"/>
                  </a:lnTo>
                  <a:lnTo>
                    <a:pt x="1710880" y="69532"/>
                  </a:lnTo>
                  <a:lnTo>
                    <a:pt x="1681441" y="11887"/>
                  </a:lnTo>
                  <a:close/>
                </a:path>
                <a:path w="1993900" h="343535">
                  <a:moveTo>
                    <a:pt x="1765496" y="176479"/>
                  </a:moveTo>
                  <a:lnTo>
                    <a:pt x="1715808" y="176479"/>
                  </a:lnTo>
                  <a:lnTo>
                    <a:pt x="1738553" y="222732"/>
                  </a:lnTo>
                  <a:lnTo>
                    <a:pt x="1787372" y="219316"/>
                  </a:lnTo>
                  <a:lnTo>
                    <a:pt x="1765496" y="176479"/>
                  </a:lnTo>
                  <a:close/>
                </a:path>
                <a:path w="1993900" h="343535">
                  <a:moveTo>
                    <a:pt x="1710880" y="69532"/>
                  </a:moveTo>
                  <a:lnTo>
                    <a:pt x="1663230" y="69532"/>
                  </a:lnTo>
                  <a:lnTo>
                    <a:pt x="1696250" y="136397"/>
                  </a:lnTo>
                  <a:lnTo>
                    <a:pt x="1639849" y="140347"/>
                  </a:lnTo>
                  <a:lnTo>
                    <a:pt x="1747044" y="140347"/>
                  </a:lnTo>
                  <a:lnTo>
                    <a:pt x="1710880" y="69532"/>
                  </a:lnTo>
                  <a:close/>
                </a:path>
                <a:path w="1993900" h="343535">
                  <a:moveTo>
                    <a:pt x="1873211" y="0"/>
                  </a:moveTo>
                  <a:lnTo>
                    <a:pt x="1826514" y="3263"/>
                  </a:lnTo>
                  <a:lnTo>
                    <a:pt x="1841347" y="215544"/>
                  </a:lnTo>
                  <a:lnTo>
                    <a:pt x="1993887" y="204876"/>
                  </a:lnTo>
                  <a:lnTo>
                    <a:pt x="1991433" y="169824"/>
                  </a:lnTo>
                  <a:lnTo>
                    <a:pt x="1885086" y="169824"/>
                  </a:lnTo>
                  <a:lnTo>
                    <a:pt x="1873211" y="0"/>
                  </a:lnTo>
                  <a:close/>
                </a:path>
                <a:path w="1993900" h="343535">
                  <a:moveTo>
                    <a:pt x="1990915" y="162420"/>
                  </a:moveTo>
                  <a:lnTo>
                    <a:pt x="1885086" y="169824"/>
                  </a:lnTo>
                  <a:lnTo>
                    <a:pt x="1991433" y="169824"/>
                  </a:lnTo>
                  <a:lnTo>
                    <a:pt x="1990915" y="16242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5" name="object 40"/>
          <p:cNvGrpSpPr/>
          <p:nvPr/>
        </p:nvGrpSpPr>
        <p:grpSpPr>
          <a:xfrm rot="20310376">
            <a:off x="9509681" y="1157817"/>
            <a:ext cx="2038711" cy="571249"/>
            <a:chOff x="11188479" y="1217445"/>
            <a:chExt cx="2181860" cy="508634"/>
          </a:xfrm>
        </p:grpSpPr>
        <p:sp>
          <p:nvSpPr>
            <p:cNvPr id="76" name="object 41"/>
            <p:cNvSpPr/>
            <p:nvPr/>
          </p:nvSpPr>
          <p:spPr>
            <a:xfrm>
              <a:off x="11188479" y="1217445"/>
              <a:ext cx="2181860" cy="508634"/>
            </a:xfrm>
            <a:custGeom>
              <a:avLst/>
              <a:gdLst/>
              <a:ahLst/>
              <a:cxnLst/>
              <a:rect l="l" t="t" r="r" b="b"/>
              <a:pathLst>
                <a:path w="2181859" h="508635">
                  <a:moveTo>
                    <a:pt x="2156523" y="0"/>
                  </a:moveTo>
                  <a:lnTo>
                    <a:pt x="0" y="150799"/>
                  </a:lnTo>
                  <a:lnTo>
                    <a:pt x="25006" y="508368"/>
                  </a:lnTo>
                  <a:lnTo>
                    <a:pt x="2181529" y="357568"/>
                  </a:lnTo>
                  <a:lnTo>
                    <a:pt x="2156523" y="0"/>
                  </a:lnTo>
                  <a:close/>
                </a:path>
              </a:pathLst>
            </a:custGeom>
            <a:solidFill>
              <a:srgbClr val="F15F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42"/>
            <p:cNvSpPr/>
            <p:nvPr/>
          </p:nvSpPr>
          <p:spPr>
            <a:xfrm>
              <a:off x="11289771" y="1297260"/>
              <a:ext cx="1993900" cy="343535"/>
            </a:xfrm>
            <a:custGeom>
              <a:avLst/>
              <a:gdLst/>
              <a:ahLst/>
              <a:cxnLst/>
              <a:rect l="l" t="t" r="r" b="b"/>
              <a:pathLst>
                <a:path w="1993900" h="343535">
                  <a:moveTo>
                    <a:pt x="50342" y="127469"/>
                  </a:moveTo>
                  <a:lnTo>
                    <a:pt x="0" y="130987"/>
                  </a:lnTo>
                  <a:lnTo>
                    <a:pt x="14846" y="343268"/>
                  </a:lnTo>
                  <a:lnTo>
                    <a:pt x="60642" y="340067"/>
                  </a:lnTo>
                  <a:lnTo>
                    <a:pt x="51015" y="202387"/>
                  </a:lnTo>
                  <a:lnTo>
                    <a:pt x="104505" y="202387"/>
                  </a:lnTo>
                  <a:lnTo>
                    <a:pt x="50342" y="127469"/>
                  </a:lnTo>
                  <a:close/>
                </a:path>
                <a:path w="1993900" h="343535">
                  <a:moveTo>
                    <a:pt x="217661" y="193078"/>
                  </a:moveTo>
                  <a:lnTo>
                    <a:pt x="171043" y="193078"/>
                  </a:lnTo>
                  <a:lnTo>
                    <a:pt x="180733" y="331673"/>
                  </a:lnTo>
                  <a:lnTo>
                    <a:pt x="227126" y="328421"/>
                  </a:lnTo>
                  <a:lnTo>
                    <a:pt x="217661" y="193078"/>
                  </a:lnTo>
                  <a:close/>
                </a:path>
                <a:path w="1993900" h="343535">
                  <a:moveTo>
                    <a:pt x="104505" y="202387"/>
                  </a:moveTo>
                  <a:lnTo>
                    <a:pt x="51015" y="202387"/>
                  </a:lnTo>
                  <a:lnTo>
                    <a:pt x="116420" y="288010"/>
                  </a:lnTo>
                  <a:lnTo>
                    <a:pt x="117597" y="288010"/>
                  </a:lnTo>
                  <a:lnTo>
                    <a:pt x="159639" y="213334"/>
                  </a:lnTo>
                  <a:lnTo>
                    <a:pt x="112420" y="213334"/>
                  </a:lnTo>
                  <a:lnTo>
                    <a:pt x="104505" y="202387"/>
                  </a:lnTo>
                  <a:close/>
                </a:path>
                <a:path w="1993900" h="343535">
                  <a:moveTo>
                    <a:pt x="212280" y="116141"/>
                  </a:moveTo>
                  <a:lnTo>
                    <a:pt x="161937" y="119659"/>
                  </a:lnTo>
                  <a:lnTo>
                    <a:pt x="112420" y="213334"/>
                  </a:lnTo>
                  <a:lnTo>
                    <a:pt x="159639" y="213334"/>
                  </a:lnTo>
                  <a:lnTo>
                    <a:pt x="171043" y="193078"/>
                  </a:lnTo>
                  <a:lnTo>
                    <a:pt x="217661" y="193078"/>
                  </a:lnTo>
                  <a:lnTo>
                    <a:pt x="212280" y="116141"/>
                  </a:lnTo>
                  <a:close/>
                </a:path>
                <a:path w="1993900" h="343535">
                  <a:moveTo>
                    <a:pt x="444576" y="99898"/>
                  </a:moveTo>
                  <a:lnTo>
                    <a:pt x="284454" y="111099"/>
                  </a:lnTo>
                  <a:lnTo>
                    <a:pt x="299300" y="323380"/>
                  </a:lnTo>
                  <a:lnTo>
                    <a:pt x="460933" y="312077"/>
                  </a:lnTo>
                  <a:lnTo>
                    <a:pt x="458600" y="278587"/>
                  </a:lnTo>
                  <a:lnTo>
                    <a:pt x="342798" y="278587"/>
                  </a:lnTo>
                  <a:lnTo>
                    <a:pt x="339674" y="234010"/>
                  </a:lnTo>
                  <a:lnTo>
                    <a:pt x="439750" y="227012"/>
                  </a:lnTo>
                  <a:lnTo>
                    <a:pt x="437331" y="192455"/>
                  </a:lnTo>
                  <a:lnTo>
                    <a:pt x="336765" y="192455"/>
                  </a:lnTo>
                  <a:lnTo>
                    <a:pt x="333755" y="149402"/>
                  </a:lnTo>
                  <a:lnTo>
                    <a:pt x="447484" y="141452"/>
                  </a:lnTo>
                  <a:lnTo>
                    <a:pt x="444576" y="99898"/>
                  </a:lnTo>
                  <a:close/>
                </a:path>
                <a:path w="1993900" h="343535">
                  <a:moveTo>
                    <a:pt x="458038" y="270522"/>
                  </a:moveTo>
                  <a:lnTo>
                    <a:pt x="342798" y="278587"/>
                  </a:lnTo>
                  <a:lnTo>
                    <a:pt x="458600" y="278587"/>
                  </a:lnTo>
                  <a:lnTo>
                    <a:pt x="458038" y="270522"/>
                  </a:lnTo>
                  <a:close/>
                </a:path>
                <a:path w="1993900" h="343535">
                  <a:moveTo>
                    <a:pt x="436841" y="185458"/>
                  </a:moveTo>
                  <a:lnTo>
                    <a:pt x="336765" y="192455"/>
                  </a:lnTo>
                  <a:lnTo>
                    <a:pt x="437331" y="192455"/>
                  </a:lnTo>
                  <a:lnTo>
                    <a:pt x="436841" y="185458"/>
                  </a:lnTo>
                  <a:close/>
                </a:path>
                <a:path w="1993900" h="343535">
                  <a:moveTo>
                    <a:pt x="624611" y="85788"/>
                  </a:moveTo>
                  <a:lnTo>
                    <a:pt x="581545" y="88798"/>
                  </a:lnTo>
                  <a:lnTo>
                    <a:pt x="505510" y="308952"/>
                  </a:lnTo>
                  <a:lnTo>
                    <a:pt x="553123" y="305625"/>
                  </a:lnTo>
                  <a:lnTo>
                    <a:pt x="569201" y="256654"/>
                  </a:lnTo>
                  <a:lnTo>
                    <a:pt x="658964" y="250380"/>
                  </a:lnTo>
                  <a:lnTo>
                    <a:pt x="708655" y="250380"/>
                  </a:lnTo>
                  <a:lnTo>
                    <a:pt x="690206" y="214248"/>
                  </a:lnTo>
                  <a:lnTo>
                    <a:pt x="583006" y="214248"/>
                  </a:lnTo>
                  <a:lnTo>
                    <a:pt x="606386" y="143433"/>
                  </a:lnTo>
                  <a:lnTo>
                    <a:pt x="654046" y="143433"/>
                  </a:lnTo>
                  <a:lnTo>
                    <a:pt x="624611" y="85788"/>
                  </a:lnTo>
                  <a:close/>
                </a:path>
                <a:path w="1993900" h="343535">
                  <a:moveTo>
                    <a:pt x="708655" y="250380"/>
                  </a:moveTo>
                  <a:lnTo>
                    <a:pt x="658964" y="250380"/>
                  </a:lnTo>
                  <a:lnTo>
                    <a:pt x="681710" y="296633"/>
                  </a:lnTo>
                  <a:lnTo>
                    <a:pt x="730529" y="293217"/>
                  </a:lnTo>
                  <a:lnTo>
                    <a:pt x="708655" y="250380"/>
                  </a:lnTo>
                  <a:close/>
                </a:path>
                <a:path w="1993900" h="343535">
                  <a:moveTo>
                    <a:pt x="654046" y="143433"/>
                  </a:moveTo>
                  <a:lnTo>
                    <a:pt x="606386" y="143433"/>
                  </a:lnTo>
                  <a:lnTo>
                    <a:pt x="639406" y="210299"/>
                  </a:lnTo>
                  <a:lnTo>
                    <a:pt x="583006" y="214248"/>
                  </a:lnTo>
                  <a:lnTo>
                    <a:pt x="690206" y="214248"/>
                  </a:lnTo>
                  <a:lnTo>
                    <a:pt x="654046" y="143433"/>
                  </a:lnTo>
                  <a:close/>
                </a:path>
                <a:path w="1993900" h="343535">
                  <a:moveTo>
                    <a:pt x="816368" y="73901"/>
                  </a:moveTo>
                  <a:lnTo>
                    <a:pt x="769670" y="77165"/>
                  </a:lnTo>
                  <a:lnTo>
                    <a:pt x="784517" y="289445"/>
                  </a:lnTo>
                  <a:lnTo>
                    <a:pt x="937044" y="278777"/>
                  </a:lnTo>
                  <a:lnTo>
                    <a:pt x="934601" y="243725"/>
                  </a:lnTo>
                  <a:lnTo>
                    <a:pt x="828243" y="243725"/>
                  </a:lnTo>
                  <a:lnTo>
                    <a:pt x="816368" y="73901"/>
                  </a:lnTo>
                  <a:close/>
                </a:path>
                <a:path w="1993900" h="343535">
                  <a:moveTo>
                    <a:pt x="934084" y="236321"/>
                  </a:moveTo>
                  <a:lnTo>
                    <a:pt x="828243" y="243725"/>
                  </a:lnTo>
                  <a:lnTo>
                    <a:pt x="934601" y="243725"/>
                  </a:lnTo>
                  <a:lnTo>
                    <a:pt x="934084" y="236321"/>
                  </a:lnTo>
                  <a:close/>
                </a:path>
                <a:path w="1993900" h="343535">
                  <a:moveTo>
                    <a:pt x="1173594" y="48920"/>
                  </a:moveTo>
                  <a:lnTo>
                    <a:pt x="1090802" y="54711"/>
                  </a:lnTo>
                  <a:lnTo>
                    <a:pt x="1105649" y="266992"/>
                  </a:lnTo>
                  <a:lnTo>
                    <a:pt x="1188440" y="261200"/>
                  </a:lnTo>
                  <a:lnTo>
                    <a:pt x="1233639" y="249819"/>
                  </a:lnTo>
                  <a:lnTo>
                    <a:pt x="1267718" y="224843"/>
                  </a:lnTo>
                  <a:lnTo>
                    <a:pt x="1269642" y="221576"/>
                  </a:lnTo>
                  <a:lnTo>
                    <a:pt x="1149413" y="221576"/>
                  </a:lnTo>
                  <a:lnTo>
                    <a:pt x="1140485" y="93957"/>
                  </a:lnTo>
                  <a:lnTo>
                    <a:pt x="1140459" y="93598"/>
                  </a:lnTo>
                  <a:lnTo>
                    <a:pt x="1176540" y="91071"/>
                  </a:lnTo>
                  <a:lnTo>
                    <a:pt x="1271124" y="91071"/>
                  </a:lnTo>
                  <a:lnTo>
                    <a:pt x="1257146" y="73594"/>
                  </a:lnTo>
                  <a:lnTo>
                    <a:pt x="1219936" y="53810"/>
                  </a:lnTo>
                  <a:lnTo>
                    <a:pt x="1173594" y="48920"/>
                  </a:lnTo>
                  <a:close/>
                </a:path>
                <a:path w="1993900" h="343535">
                  <a:moveTo>
                    <a:pt x="1271124" y="91071"/>
                  </a:moveTo>
                  <a:lnTo>
                    <a:pt x="1176540" y="91071"/>
                  </a:lnTo>
                  <a:lnTo>
                    <a:pt x="1202990" y="93957"/>
                  </a:lnTo>
                  <a:lnTo>
                    <a:pt x="1224118" y="105725"/>
                  </a:lnTo>
                  <a:lnTo>
                    <a:pt x="1238573" y="125045"/>
                  </a:lnTo>
                  <a:lnTo>
                    <a:pt x="1245006" y="150583"/>
                  </a:lnTo>
                  <a:lnTo>
                    <a:pt x="1245044" y="151193"/>
                  </a:lnTo>
                  <a:lnTo>
                    <a:pt x="1242222" y="177285"/>
                  </a:lnTo>
                  <a:lnTo>
                    <a:pt x="1230585" y="198223"/>
                  </a:lnTo>
                  <a:lnTo>
                    <a:pt x="1211290" y="212610"/>
                  </a:lnTo>
                  <a:lnTo>
                    <a:pt x="1185494" y="219049"/>
                  </a:lnTo>
                  <a:lnTo>
                    <a:pt x="1149413" y="221576"/>
                  </a:lnTo>
                  <a:lnTo>
                    <a:pt x="1269642" y="221576"/>
                  </a:lnTo>
                  <a:lnTo>
                    <a:pt x="1288508" y="189538"/>
                  </a:lnTo>
                  <a:lnTo>
                    <a:pt x="1293837" y="147167"/>
                  </a:lnTo>
                  <a:lnTo>
                    <a:pt x="1293787" y="146570"/>
                  </a:lnTo>
                  <a:lnTo>
                    <a:pt x="1282701" y="105725"/>
                  </a:lnTo>
                  <a:lnTo>
                    <a:pt x="1282627" y="105454"/>
                  </a:lnTo>
                  <a:lnTo>
                    <a:pt x="1271124" y="91071"/>
                  </a:lnTo>
                  <a:close/>
                </a:path>
                <a:path w="1993900" h="343535">
                  <a:moveTo>
                    <a:pt x="1421678" y="166852"/>
                  </a:moveTo>
                  <a:lnTo>
                    <a:pt x="1374139" y="166852"/>
                  </a:lnTo>
                  <a:lnTo>
                    <a:pt x="1377124" y="209613"/>
                  </a:lnTo>
                  <a:lnTo>
                    <a:pt x="1354607" y="218808"/>
                  </a:lnTo>
                  <a:lnTo>
                    <a:pt x="1356753" y="249427"/>
                  </a:lnTo>
                  <a:lnTo>
                    <a:pt x="1519300" y="238061"/>
                  </a:lnTo>
                  <a:lnTo>
                    <a:pt x="1516931" y="204177"/>
                  </a:lnTo>
                  <a:lnTo>
                    <a:pt x="1424279" y="204177"/>
                  </a:lnTo>
                  <a:lnTo>
                    <a:pt x="1421790" y="168465"/>
                  </a:lnTo>
                  <a:lnTo>
                    <a:pt x="1421678" y="166852"/>
                  </a:lnTo>
                  <a:close/>
                </a:path>
                <a:path w="1993900" h="343535">
                  <a:moveTo>
                    <a:pt x="1516481" y="197738"/>
                  </a:moveTo>
                  <a:lnTo>
                    <a:pt x="1424279" y="204177"/>
                  </a:lnTo>
                  <a:lnTo>
                    <a:pt x="1516931" y="204177"/>
                  </a:lnTo>
                  <a:lnTo>
                    <a:pt x="1516481" y="197738"/>
                  </a:lnTo>
                  <a:close/>
                </a:path>
                <a:path w="1993900" h="343535">
                  <a:moveTo>
                    <a:pt x="1436611" y="27482"/>
                  </a:moveTo>
                  <a:lnTo>
                    <a:pt x="1394066" y="41643"/>
                  </a:lnTo>
                  <a:lnTo>
                    <a:pt x="1372299" y="73825"/>
                  </a:lnTo>
                  <a:lnTo>
                    <a:pt x="1369720" y="103771"/>
                  </a:lnTo>
                  <a:lnTo>
                    <a:pt x="1371447" y="128333"/>
                  </a:lnTo>
                  <a:lnTo>
                    <a:pt x="1348397" y="129946"/>
                  </a:lnTo>
                  <a:lnTo>
                    <a:pt x="1350976" y="166852"/>
                  </a:lnTo>
                  <a:lnTo>
                    <a:pt x="1351089" y="168465"/>
                  </a:lnTo>
                  <a:lnTo>
                    <a:pt x="1374139" y="166852"/>
                  </a:lnTo>
                  <a:lnTo>
                    <a:pt x="1421678" y="166852"/>
                  </a:lnTo>
                  <a:lnTo>
                    <a:pt x="1421447" y="163537"/>
                  </a:lnTo>
                  <a:lnTo>
                    <a:pt x="1490586" y="158711"/>
                  </a:lnTo>
                  <a:lnTo>
                    <a:pt x="1488232" y="125031"/>
                  </a:lnTo>
                  <a:lnTo>
                    <a:pt x="1418755" y="125031"/>
                  </a:lnTo>
                  <a:lnTo>
                    <a:pt x="1416443" y="91973"/>
                  </a:lnTo>
                  <a:lnTo>
                    <a:pt x="1418920" y="83883"/>
                  </a:lnTo>
                  <a:lnTo>
                    <a:pt x="1427657" y="73825"/>
                  </a:lnTo>
                  <a:lnTo>
                    <a:pt x="1432752" y="71417"/>
                  </a:lnTo>
                  <a:lnTo>
                    <a:pt x="1431444" y="71417"/>
                  </a:lnTo>
                  <a:lnTo>
                    <a:pt x="1440256" y="70802"/>
                  </a:lnTo>
                  <a:lnTo>
                    <a:pt x="1492998" y="70802"/>
                  </a:lnTo>
                  <a:lnTo>
                    <a:pt x="1507286" y="57581"/>
                  </a:lnTo>
                  <a:lnTo>
                    <a:pt x="1494338" y="44654"/>
                  </a:lnTo>
                  <a:lnTo>
                    <a:pt x="1478924" y="34688"/>
                  </a:lnTo>
                  <a:lnTo>
                    <a:pt x="1459868" y="28544"/>
                  </a:lnTo>
                  <a:lnTo>
                    <a:pt x="1436611" y="27482"/>
                  </a:lnTo>
                  <a:close/>
                </a:path>
                <a:path w="1993900" h="343535">
                  <a:moveTo>
                    <a:pt x="1487893" y="120192"/>
                  </a:moveTo>
                  <a:lnTo>
                    <a:pt x="1418755" y="125031"/>
                  </a:lnTo>
                  <a:lnTo>
                    <a:pt x="1488232" y="125031"/>
                  </a:lnTo>
                  <a:lnTo>
                    <a:pt x="1487893" y="120192"/>
                  </a:lnTo>
                  <a:close/>
                </a:path>
                <a:path w="1993900" h="343535">
                  <a:moveTo>
                    <a:pt x="1492998" y="70802"/>
                  </a:moveTo>
                  <a:lnTo>
                    <a:pt x="1440256" y="70802"/>
                  </a:lnTo>
                  <a:lnTo>
                    <a:pt x="1449413" y="71417"/>
                  </a:lnTo>
                  <a:lnTo>
                    <a:pt x="1457698" y="74609"/>
                  </a:lnTo>
                  <a:lnTo>
                    <a:pt x="1465646" y="80339"/>
                  </a:lnTo>
                  <a:lnTo>
                    <a:pt x="1473796" y="88569"/>
                  </a:lnTo>
                  <a:lnTo>
                    <a:pt x="1492998" y="70802"/>
                  </a:lnTo>
                  <a:close/>
                </a:path>
                <a:path w="1993900" h="343535">
                  <a:moveTo>
                    <a:pt x="1681441" y="11887"/>
                  </a:moveTo>
                  <a:lnTo>
                    <a:pt x="1638388" y="14897"/>
                  </a:lnTo>
                  <a:lnTo>
                    <a:pt x="1562353" y="235051"/>
                  </a:lnTo>
                  <a:lnTo>
                    <a:pt x="1609966" y="231724"/>
                  </a:lnTo>
                  <a:lnTo>
                    <a:pt x="1626044" y="182752"/>
                  </a:lnTo>
                  <a:lnTo>
                    <a:pt x="1715808" y="176479"/>
                  </a:lnTo>
                  <a:lnTo>
                    <a:pt x="1765496" y="176479"/>
                  </a:lnTo>
                  <a:lnTo>
                    <a:pt x="1747044" y="140347"/>
                  </a:lnTo>
                  <a:lnTo>
                    <a:pt x="1639849" y="140347"/>
                  </a:lnTo>
                  <a:lnTo>
                    <a:pt x="1663230" y="69532"/>
                  </a:lnTo>
                  <a:lnTo>
                    <a:pt x="1710880" y="69532"/>
                  </a:lnTo>
                  <a:lnTo>
                    <a:pt x="1681441" y="11887"/>
                  </a:lnTo>
                  <a:close/>
                </a:path>
                <a:path w="1993900" h="343535">
                  <a:moveTo>
                    <a:pt x="1765496" y="176479"/>
                  </a:moveTo>
                  <a:lnTo>
                    <a:pt x="1715808" y="176479"/>
                  </a:lnTo>
                  <a:lnTo>
                    <a:pt x="1738553" y="222732"/>
                  </a:lnTo>
                  <a:lnTo>
                    <a:pt x="1787372" y="219316"/>
                  </a:lnTo>
                  <a:lnTo>
                    <a:pt x="1765496" y="176479"/>
                  </a:lnTo>
                  <a:close/>
                </a:path>
                <a:path w="1993900" h="343535">
                  <a:moveTo>
                    <a:pt x="1710880" y="69532"/>
                  </a:moveTo>
                  <a:lnTo>
                    <a:pt x="1663230" y="69532"/>
                  </a:lnTo>
                  <a:lnTo>
                    <a:pt x="1696250" y="136397"/>
                  </a:lnTo>
                  <a:lnTo>
                    <a:pt x="1639849" y="140347"/>
                  </a:lnTo>
                  <a:lnTo>
                    <a:pt x="1747044" y="140347"/>
                  </a:lnTo>
                  <a:lnTo>
                    <a:pt x="1710880" y="69532"/>
                  </a:lnTo>
                  <a:close/>
                </a:path>
                <a:path w="1993900" h="343535">
                  <a:moveTo>
                    <a:pt x="1873211" y="0"/>
                  </a:moveTo>
                  <a:lnTo>
                    <a:pt x="1826514" y="3263"/>
                  </a:lnTo>
                  <a:lnTo>
                    <a:pt x="1841347" y="215544"/>
                  </a:lnTo>
                  <a:lnTo>
                    <a:pt x="1993887" y="204876"/>
                  </a:lnTo>
                  <a:lnTo>
                    <a:pt x="1991433" y="169824"/>
                  </a:lnTo>
                  <a:lnTo>
                    <a:pt x="1885086" y="169824"/>
                  </a:lnTo>
                  <a:lnTo>
                    <a:pt x="1873211" y="0"/>
                  </a:lnTo>
                  <a:close/>
                </a:path>
                <a:path w="1993900" h="343535">
                  <a:moveTo>
                    <a:pt x="1990915" y="162420"/>
                  </a:moveTo>
                  <a:lnTo>
                    <a:pt x="1885086" y="169824"/>
                  </a:lnTo>
                  <a:lnTo>
                    <a:pt x="1991433" y="169824"/>
                  </a:lnTo>
                  <a:lnTo>
                    <a:pt x="1990915" y="16242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8" name="object 40"/>
          <p:cNvGrpSpPr/>
          <p:nvPr/>
        </p:nvGrpSpPr>
        <p:grpSpPr>
          <a:xfrm rot="19621957">
            <a:off x="4402639" y="1588531"/>
            <a:ext cx="1997775" cy="508634"/>
            <a:chOff x="11188479" y="1217445"/>
            <a:chExt cx="2181860" cy="508634"/>
          </a:xfrm>
        </p:grpSpPr>
        <p:sp>
          <p:nvSpPr>
            <p:cNvPr id="79" name="object 41"/>
            <p:cNvSpPr/>
            <p:nvPr/>
          </p:nvSpPr>
          <p:spPr>
            <a:xfrm>
              <a:off x="11188479" y="1217445"/>
              <a:ext cx="2181860" cy="508634"/>
            </a:xfrm>
            <a:custGeom>
              <a:avLst/>
              <a:gdLst/>
              <a:ahLst/>
              <a:cxnLst/>
              <a:rect l="l" t="t" r="r" b="b"/>
              <a:pathLst>
                <a:path w="2181859" h="508635">
                  <a:moveTo>
                    <a:pt x="2156523" y="0"/>
                  </a:moveTo>
                  <a:lnTo>
                    <a:pt x="0" y="150799"/>
                  </a:lnTo>
                  <a:lnTo>
                    <a:pt x="25006" y="508368"/>
                  </a:lnTo>
                  <a:lnTo>
                    <a:pt x="2181529" y="357568"/>
                  </a:lnTo>
                  <a:lnTo>
                    <a:pt x="2156523" y="0"/>
                  </a:lnTo>
                  <a:close/>
                </a:path>
              </a:pathLst>
            </a:custGeom>
            <a:solidFill>
              <a:srgbClr val="F15F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42"/>
            <p:cNvSpPr/>
            <p:nvPr/>
          </p:nvSpPr>
          <p:spPr>
            <a:xfrm>
              <a:off x="11289771" y="1297260"/>
              <a:ext cx="1993900" cy="343535"/>
            </a:xfrm>
            <a:custGeom>
              <a:avLst/>
              <a:gdLst/>
              <a:ahLst/>
              <a:cxnLst/>
              <a:rect l="l" t="t" r="r" b="b"/>
              <a:pathLst>
                <a:path w="1993900" h="343535">
                  <a:moveTo>
                    <a:pt x="50342" y="127469"/>
                  </a:moveTo>
                  <a:lnTo>
                    <a:pt x="0" y="130987"/>
                  </a:lnTo>
                  <a:lnTo>
                    <a:pt x="14846" y="343268"/>
                  </a:lnTo>
                  <a:lnTo>
                    <a:pt x="60642" y="340067"/>
                  </a:lnTo>
                  <a:lnTo>
                    <a:pt x="51015" y="202387"/>
                  </a:lnTo>
                  <a:lnTo>
                    <a:pt x="104505" y="202387"/>
                  </a:lnTo>
                  <a:lnTo>
                    <a:pt x="50342" y="127469"/>
                  </a:lnTo>
                  <a:close/>
                </a:path>
                <a:path w="1993900" h="343535">
                  <a:moveTo>
                    <a:pt x="217661" y="193078"/>
                  </a:moveTo>
                  <a:lnTo>
                    <a:pt x="171043" y="193078"/>
                  </a:lnTo>
                  <a:lnTo>
                    <a:pt x="180733" y="331673"/>
                  </a:lnTo>
                  <a:lnTo>
                    <a:pt x="227126" y="328421"/>
                  </a:lnTo>
                  <a:lnTo>
                    <a:pt x="217661" y="193078"/>
                  </a:lnTo>
                  <a:close/>
                </a:path>
                <a:path w="1993900" h="343535">
                  <a:moveTo>
                    <a:pt x="104505" y="202387"/>
                  </a:moveTo>
                  <a:lnTo>
                    <a:pt x="51015" y="202387"/>
                  </a:lnTo>
                  <a:lnTo>
                    <a:pt x="116420" y="288010"/>
                  </a:lnTo>
                  <a:lnTo>
                    <a:pt x="117597" y="288010"/>
                  </a:lnTo>
                  <a:lnTo>
                    <a:pt x="159639" y="213334"/>
                  </a:lnTo>
                  <a:lnTo>
                    <a:pt x="112420" y="213334"/>
                  </a:lnTo>
                  <a:lnTo>
                    <a:pt x="104505" y="202387"/>
                  </a:lnTo>
                  <a:close/>
                </a:path>
                <a:path w="1993900" h="343535">
                  <a:moveTo>
                    <a:pt x="212280" y="116141"/>
                  </a:moveTo>
                  <a:lnTo>
                    <a:pt x="161937" y="119659"/>
                  </a:lnTo>
                  <a:lnTo>
                    <a:pt x="112420" y="213334"/>
                  </a:lnTo>
                  <a:lnTo>
                    <a:pt x="159639" y="213334"/>
                  </a:lnTo>
                  <a:lnTo>
                    <a:pt x="171043" y="193078"/>
                  </a:lnTo>
                  <a:lnTo>
                    <a:pt x="217661" y="193078"/>
                  </a:lnTo>
                  <a:lnTo>
                    <a:pt x="212280" y="116141"/>
                  </a:lnTo>
                  <a:close/>
                </a:path>
                <a:path w="1993900" h="343535">
                  <a:moveTo>
                    <a:pt x="444576" y="99898"/>
                  </a:moveTo>
                  <a:lnTo>
                    <a:pt x="284454" y="111099"/>
                  </a:lnTo>
                  <a:lnTo>
                    <a:pt x="299300" y="323380"/>
                  </a:lnTo>
                  <a:lnTo>
                    <a:pt x="460933" y="312077"/>
                  </a:lnTo>
                  <a:lnTo>
                    <a:pt x="458600" y="278587"/>
                  </a:lnTo>
                  <a:lnTo>
                    <a:pt x="342798" y="278587"/>
                  </a:lnTo>
                  <a:lnTo>
                    <a:pt x="339674" y="234010"/>
                  </a:lnTo>
                  <a:lnTo>
                    <a:pt x="439750" y="227012"/>
                  </a:lnTo>
                  <a:lnTo>
                    <a:pt x="437331" y="192455"/>
                  </a:lnTo>
                  <a:lnTo>
                    <a:pt x="336765" y="192455"/>
                  </a:lnTo>
                  <a:lnTo>
                    <a:pt x="333755" y="149402"/>
                  </a:lnTo>
                  <a:lnTo>
                    <a:pt x="447484" y="141452"/>
                  </a:lnTo>
                  <a:lnTo>
                    <a:pt x="444576" y="99898"/>
                  </a:lnTo>
                  <a:close/>
                </a:path>
                <a:path w="1993900" h="343535">
                  <a:moveTo>
                    <a:pt x="458038" y="270522"/>
                  </a:moveTo>
                  <a:lnTo>
                    <a:pt x="342798" y="278587"/>
                  </a:lnTo>
                  <a:lnTo>
                    <a:pt x="458600" y="278587"/>
                  </a:lnTo>
                  <a:lnTo>
                    <a:pt x="458038" y="270522"/>
                  </a:lnTo>
                  <a:close/>
                </a:path>
                <a:path w="1993900" h="343535">
                  <a:moveTo>
                    <a:pt x="436841" y="185458"/>
                  </a:moveTo>
                  <a:lnTo>
                    <a:pt x="336765" y="192455"/>
                  </a:lnTo>
                  <a:lnTo>
                    <a:pt x="437331" y="192455"/>
                  </a:lnTo>
                  <a:lnTo>
                    <a:pt x="436841" y="185458"/>
                  </a:lnTo>
                  <a:close/>
                </a:path>
                <a:path w="1993900" h="343535">
                  <a:moveTo>
                    <a:pt x="624611" y="85788"/>
                  </a:moveTo>
                  <a:lnTo>
                    <a:pt x="581545" y="88798"/>
                  </a:lnTo>
                  <a:lnTo>
                    <a:pt x="505510" y="308952"/>
                  </a:lnTo>
                  <a:lnTo>
                    <a:pt x="553123" y="305625"/>
                  </a:lnTo>
                  <a:lnTo>
                    <a:pt x="569201" y="256654"/>
                  </a:lnTo>
                  <a:lnTo>
                    <a:pt x="658964" y="250380"/>
                  </a:lnTo>
                  <a:lnTo>
                    <a:pt x="708655" y="250380"/>
                  </a:lnTo>
                  <a:lnTo>
                    <a:pt x="690206" y="214248"/>
                  </a:lnTo>
                  <a:lnTo>
                    <a:pt x="583006" y="214248"/>
                  </a:lnTo>
                  <a:lnTo>
                    <a:pt x="606386" y="143433"/>
                  </a:lnTo>
                  <a:lnTo>
                    <a:pt x="654046" y="143433"/>
                  </a:lnTo>
                  <a:lnTo>
                    <a:pt x="624611" y="85788"/>
                  </a:lnTo>
                  <a:close/>
                </a:path>
                <a:path w="1993900" h="343535">
                  <a:moveTo>
                    <a:pt x="708655" y="250380"/>
                  </a:moveTo>
                  <a:lnTo>
                    <a:pt x="658964" y="250380"/>
                  </a:lnTo>
                  <a:lnTo>
                    <a:pt x="681710" y="296633"/>
                  </a:lnTo>
                  <a:lnTo>
                    <a:pt x="730529" y="293217"/>
                  </a:lnTo>
                  <a:lnTo>
                    <a:pt x="708655" y="250380"/>
                  </a:lnTo>
                  <a:close/>
                </a:path>
                <a:path w="1993900" h="343535">
                  <a:moveTo>
                    <a:pt x="654046" y="143433"/>
                  </a:moveTo>
                  <a:lnTo>
                    <a:pt x="606386" y="143433"/>
                  </a:lnTo>
                  <a:lnTo>
                    <a:pt x="639406" y="210299"/>
                  </a:lnTo>
                  <a:lnTo>
                    <a:pt x="583006" y="214248"/>
                  </a:lnTo>
                  <a:lnTo>
                    <a:pt x="690206" y="214248"/>
                  </a:lnTo>
                  <a:lnTo>
                    <a:pt x="654046" y="143433"/>
                  </a:lnTo>
                  <a:close/>
                </a:path>
                <a:path w="1993900" h="343535">
                  <a:moveTo>
                    <a:pt x="816368" y="73901"/>
                  </a:moveTo>
                  <a:lnTo>
                    <a:pt x="769670" y="77165"/>
                  </a:lnTo>
                  <a:lnTo>
                    <a:pt x="784517" y="289445"/>
                  </a:lnTo>
                  <a:lnTo>
                    <a:pt x="937044" y="278777"/>
                  </a:lnTo>
                  <a:lnTo>
                    <a:pt x="934601" y="243725"/>
                  </a:lnTo>
                  <a:lnTo>
                    <a:pt x="828243" y="243725"/>
                  </a:lnTo>
                  <a:lnTo>
                    <a:pt x="816368" y="73901"/>
                  </a:lnTo>
                  <a:close/>
                </a:path>
                <a:path w="1993900" h="343535">
                  <a:moveTo>
                    <a:pt x="934084" y="236321"/>
                  </a:moveTo>
                  <a:lnTo>
                    <a:pt x="828243" y="243725"/>
                  </a:lnTo>
                  <a:lnTo>
                    <a:pt x="934601" y="243725"/>
                  </a:lnTo>
                  <a:lnTo>
                    <a:pt x="934084" y="236321"/>
                  </a:lnTo>
                  <a:close/>
                </a:path>
                <a:path w="1993900" h="343535">
                  <a:moveTo>
                    <a:pt x="1173594" y="48920"/>
                  </a:moveTo>
                  <a:lnTo>
                    <a:pt x="1090802" y="54711"/>
                  </a:lnTo>
                  <a:lnTo>
                    <a:pt x="1105649" y="266992"/>
                  </a:lnTo>
                  <a:lnTo>
                    <a:pt x="1188440" y="261200"/>
                  </a:lnTo>
                  <a:lnTo>
                    <a:pt x="1233639" y="249819"/>
                  </a:lnTo>
                  <a:lnTo>
                    <a:pt x="1267718" y="224843"/>
                  </a:lnTo>
                  <a:lnTo>
                    <a:pt x="1269642" y="221576"/>
                  </a:lnTo>
                  <a:lnTo>
                    <a:pt x="1149413" y="221576"/>
                  </a:lnTo>
                  <a:lnTo>
                    <a:pt x="1140485" y="93957"/>
                  </a:lnTo>
                  <a:lnTo>
                    <a:pt x="1140459" y="93598"/>
                  </a:lnTo>
                  <a:lnTo>
                    <a:pt x="1176540" y="91071"/>
                  </a:lnTo>
                  <a:lnTo>
                    <a:pt x="1271124" y="91071"/>
                  </a:lnTo>
                  <a:lnTo>
                    <a:pt x="1257146" y="73594"/>
                  </a:lnTo>
                  <a:lnTo>
                    <a:pt x="1219936" y="53810"/>
                  </a:lnTo>
                  <a:lnTo>
                    <a:pt x="1173594" y="48920"/>
                  </a:lnTo>
                  <a:close/>
                </a:path>
                <a:path w="1993900" h="343535">
                  <a:moveTo>
                    <a:pt x="1271124" y="91071"/>
                  </a:moveTo>
                  <a:lnTo>
                    <a:pt x="1176540" y="91071"/>
                  </a:lnTo>
                  <a:lnTo>
                    <a:pt x="1202990" y="93957"/>
                  </a:lnTo>
                  <a:lnTo>
                    <a:pt x="1224118" y="105725"/>
                  </a:lnTo>
                  <a:lnTo>
                    <a:pt x="1238573" y="125045"/>
                  </a:lnTo>
                  <a:lnTo>
                    <a:pt x="1245006" y="150583"/>
                  </a:lnTo>
                  <a:lnTo>
                    <a:pt x="1245044" y="151193"/>
                  </a:lnTo>
                  <a:lnTo>
                    <a:pt x="1242222" y="177285"/>
                  </a:lnTo>
                  <a:lnTo>
                    <a:pt x="1230585" y="198223"/>
                  </a:lnTo>
                  <a:lnTo>
                    <a:pt x="1211290" y="212610"/>
                  </a:lnTo>
                  <a:lnTo>
                    <a:pt x="1185494" y="219049"/>
                  </a:lnTo>
                  <a:lnTo>
                    <a:pt x="1149413" y="221576"/>
                  </a:lnTo>
                  <a:lnTo>
                    <a:pt x="1269642" y="221576"/>
                  </a:lnTo>
                  <a:lnTo>
                    <a:pt x="1288508" y="189538"/>
                  </a:lnTo>
                  <a:lnTo>
                    <a:pt x="1293837" y="147167"/>
                  </a:lnTo>
                  <a:lnTo>
                    <a:pt x="1293787" y="146570"/>
                  </a:lnTo>
                  <a:lnTo>
                    <a:pt x="1282701" y="105725"/>
                  </a:lnTo>
                  <a:lnTo>
                    <a:pt x="1282627" y="105454"/>
                  </a:lnTo>
                  <a:lnTo>
                    <a:pt x="1271124" y="91071"/>
                  </a:lnTo>
                  <a:close/>
                </a:path>
                <a:path w="1993900" h="343535">
                  <a:moveTo>
                    <a:pt x="1421678" y="166852"/>
                  </a:moveTo>
                  <a:lnTo>
                    <a:pt x="1374139" y="166852"/>
                  </a:lnTo>
                  <a:lnTo>
                    <a:pt x="1377124" y="209613"/>
                  </a:lnTo>
                  <a:lnTo>
                    <a:pt x="1354607" y="218808"/>
                  </a:lnTo>
                  <a:lnTo>
                    <a:pt x="1356753" y="249427"/>
                  </a:lnTo>
                  <a:lnTo>
                    <a:pt x="1519300" y="238061"/>
                  </a:lnTo>
                  <a:lnTo>
                    <a:pt x="1516931" y="204177"/>
                  </a:lnTo>
                  <a:lnTo>
                    <a:pt x="1424279" y="204177"/>
                  </a:lnTo>
                  <a:lnTo>
                    <a:pt x="1421790" y="168465"/>
                  </a:lnTo>
                  <a:lnTo>
                    <a:pt x="1421678" y="166852"/>
                  </a:lnTo>
                  <a:close/>
                </a:path>
                <a:path w="1993900" h="343535">
                  <a:moveTo>
                    <a:pt x="1516481" y="197738"/>
                  </a:moveTo>
                  <a:lnTo>
                    <a:pt x="1424279" y="204177"/>
                  </a:lnTo>
                  <a:lnTo>
                    <a:pt x="1516931" y="204177"/>
                  </a:lnTo>
                  <a:lnTo>
                    <a:pt x="1516481" y="197738"/>
                  </a:lnTo>
                  <a:close/>
                </a:path>
                <a:path w="1993900" h="343535">
                  <a:moveTo>
                    <a:pt x="1436611" y="27482"/>
                  </a:moveTo>
                  <a:lnTo>
                    <a:pt x="1394066" y="41643"/>
                  </a:lnTo>
                  <a:lnTo>
                    <a:pt x="1372299" y="73825"/>
                  </a:lnTo>
                  <a:lnTo>
                    <a:pt x="1369720" y="103771"/>
                  </a:lnTo>
                  <a:lnTo>
                    <a:pt x="1371447" y="128333"/>
                  </a:lnTo>
                  <a:lnTo>
                    <a:pt x="1348397" y="129946"/>
                  </a:lnTo>
                  <a:lnTo>
                    <a:pt x="1350976" y="166852"/>
                  </a:lnTo>
                  <a:lnTo>
                    <a:pt x="1351089" y="168465"/>
                  </a:lnTo>
                  <a:lnTo>
                    <a:pt x="1374139" y="166852"/>
                  </a:lnTo>
                  <a:lnTo>
                    <a:pt x="1421678" y="166852"/>
                  </a:lnTo>
                  <a:lnTo>
                    <a:pt x="1421447" y="163537"/>
                  </a:lnTo>
                  <a:lnTo>
                    <a:pt x="1490586" y="158711"/>
                  </a:lnTo>
                  <a:lnTo>
                    <a:pt x="1488232" y="125031"/>
                  </a:lnTo>
                  <a:lnTo>
                    <a:pt x="1418755" y="125031"/>
                  </a:lnTo>
                  <a:lnTo>
                    <a:pt x="1416443" y="91973"/>
                  </a:lnTo>
                  <a:lnTo>
                    <a:pt x="1418920" y="83883"/>
                  </a:lnTo>
                  <a:lnTo>
                    <a:pt x="1427657" y="73825"/>
                  </a:lnTo>
                  <a:lnTo>
                    <a:pt x="1432752" y="71417"/>
                  </a:lnTo>
                  <a:lnTo>
                    <a:pt x="1431444" y="71417"/>
                  </a:lnTo>
                  <a:lnTo>
                    <a:pt x="1440256" y="70802"/>
                  </a:lnTo>
                  <a:lnTo>
                    <a:pt x="1492998" y="70802"/>
                  </a:lnTo>
                  <a:lnTo>
                    <a:pt x="1507286" y="57581"/>
                  </a:lnTo>
                  <a:lnTo>
                    <a:pt x="1494338" y="44654"/>
                  </a:lnTo>
                  <a:lnTo>
                    <a:pt x="1478924" y="34688"/>
                  </a:lnTo>
                  <a:lnTo>
                    <a:pt x="1459868" y="28544"/>
                  </a:lnTo>
                  <a:lnTo>
                    <a:pt x="1436611" y="27482"/>
                  </a:lnTo>
                  <a:close/>
                </a:path>
                <a:path w="1993900" h="343535">
                  <a:moveTo>
                    <a:pt x="1487893" y="120192"/>
                  </a:moveTo>
                  <a:lnTo>
                    <a:pt x="1418755" y="125031"/>
                  </a:lnTo>
                  <a:lnTo>
                    <a:pt x="1488232" y="125031"/>
                  </a:lnTo>
                  <a:lnTo>
                    <a:pt x="1487893" y="120192"/>
                  </a:lnTo>
                  <a:close/>
                </a:path>
                <a:path w="1993900" h="343535">
                  <a:moveTo>
                    <a:pt x="1492998" y="70802"/>
                  </a:moveTo>
                  <a:lnTo>
                    <a:pt x="1440256" y="70802"/>
                  </a:lnTo>
                  <a:lnTo>
                    <a:pt x="1449413" y="71417"/>
                  </a:lnTo>
                  <a:lnTo>
                    <a:pt x="1457698" y="74609"/>
                  </a:lnTo>
                  <a:lnTo>
                    <a:pt x="1465646" y="80339"/>
                  </a:lnTo>
                  <a:lnTo>
                    <a:pt x="1473796" y="88569"/>
                  </a:lnTo>
                  <a:lnTo>
                    <a:pt x="1492998" y="70802"/>
                  </a:lnTo>
                  <a:close/>
                </a:path>
                <a:path w="1993900" h="343535">
                  <a:moveTo>
                    <a:pt x="1681441" y="11887"/>
                  </a:moveTo>
                  <a:lnTo>
                    <a:pt x="1638388" y="14897"/>
                  </a:lnTo>
                  <a:lnTo>
                    <a:pt x="1562353" y="235051"/>
                  </a:lnTo>
                  <a:lnTo>
                    <a:pt x="1609966" y="231724"/>
                  </a:lnTo>
                  <a:lnTo>
                    <a:pt x="1626044" y="182752"/>
                  </a:lnTo>
                  <a:lnTo>
                    <a:pt x="1715808" y="176479"/>
                  </a:lnTo>
                  <a:lnTo>
                    <a:pt x="1765496" y="176479"/>
                  </a:lnTo>
                  <a:lnTo>
                    <a:pt x="1747044" y="140347"/>
                  </a:lnTo>
                  <a:lnTo>
                    <a:pt x="1639849" y="140347"/>
                  </a:lnTo>
                  <a:lnTo>
                    <a:pt x="1663230" y="69532"/>
                  </a:lnTo>
                  <a:lnTo>
                    <a:pt x="1710880" y="69532"/>
                  </a:lnTo>
                  <a:lnTo>
                    <a:pt x="1681441" y="11887"/>
                  </a:lnTo>
                  <a:close/>
                </a:path>
                <a:path w="1993900" h="343535">
                  <a:moveTo>
                    <a:pt x="1765496" y="176479"/>
                  </a:moveTo>
                  <a:lnTo>
                    <a:pt x="1715808" y="176479"/>
                  </a:lnTo>
                  <a:lnTo>
                    <a:pt x="1738553" y="222732"/>
                  </a:lnTo>
                  <a:lnTo>
                    <a:pt x="1787372" y="219316"/>
                  </a:lnTo>
                  <a:lnTo>
                    <a:pt x="1765496" y="176479"/>
                  </a:lnTo>
                  <a:close/>
                </a:path>
                <a:path w="1993900" h="343535">
                  <a:moveTo>
                    <a:pt x="1710880" y="69532"/>
                  </a:moveTo>
                  <a:lnTo>
                    <a:pt x="1663230" y="69532"/>
                  </a:lnTo>
                  <a:lnTo>
                    <a:pt x="1696250" y="136397"/>
                  </a:lnTo>
                  <a:lnTo>
                    <a:pt x="1639849" y="140347"/>
                  </a:lnTo>
                  <a:lnTo>
                    <a:pt x="1747044" y="140347"/>
                  </a:lnTo>
                  <a:lnTo>
                    <a:pt x="1710880" y="69532"/>
                  </a:lnTo>
                  <a:close/>
                </a:path>
                <a:path w="1993900" h="343535">
                  <a:moveTo>
                    <a:pt x="1873211" y="0"/>
                  </a:moveTo>
                  <a:lnTo>
                    <a:pt x="1826514" y="3263"/>
                  </a:lnTo>
                  <a:lnTo>
                    <a:pt x="1841347" y="215544"/>
                  </a:lnTo>
                  <a:lnTo>
                    <a:pt x="1993887" y="204876"/>
                  </a:lnTo>
                  <a:lnTo>
                    <a:pt x="1991433" y="169824"/>
                  </a:lnTo>
                  <a:lnTo>
                    <a:pt x="1885086" y="169824"/>
                  </a:lnTo>
                  <a:lnTo>
                    <a:pt x="1873211" y="0"/>
                  </a:lnTo>
                  <a:close/>
                </a:path>
                <a:path w="1993900" h="343535">
                  <a:moveTo>
                    <a:pt x="1990915" y="162420"/>
                  </a:moveTo>
                  <a:lnTo>
                    <a:pt x="1885086" y="169824"/>
                  </a:lnTo>
                  <a:lnTo>
                    <a:pt x="1991433" y="169824"/>
                  </a:lnTo>
                  <a:lnTo>
                    <a:pt x="1990915" y="16242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82" name="object 1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9331562" y="2388211"/>
            <a:ext cx="428661" cy="376109"/>
          </a:xfrm>
          <a:prstGeom prst="rect">
            <a:avLst/>
          </a:prstGeom>
        </p:spPr>
      </p:pic>
      <p:pic>
        <p:nvPicPr>
          <p:cNvPr id="83" name="object 1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987044" y="5942334"/>
            <a:ext cx="428661" cy="376109"/>
          </a:xfrm>
          <a:prstGeom prst="rect">
            <a:avLst/>
          </a:prstGeom>
        </p:spPr>
      </p:pic>
      <p:grpSp>
        <p:nvGrpSpPr>
          <p:cNvPr id="84" name="object 13"/>
          <p:cNvGrpSpPr/>
          <p:nvPr/>
        </p:nvGrpSpPr>
        <p:grpSpPr>
          <a:xfrm>
            <a:off x="13775761" y="5929558"/>
            <a:ext cx="375831" cy="348214"/>
            <a:chOff x="9220538" y="1915522"/>
            <a:chExt cx="257810" cy="257810"/>
          </a:xfrm>
        </p:grpSpPr>
        <p:sp>
          <p:nvSpPr>
            <p:cNvPr id="85" name="object 14"/>
            <p:cNvSpPr/>
            <p:nvPr/>
          </p:nvSpPr>
          <p:spPr>
            <a:xfrm>
              <a:off x="9220538" y="1915522"/>
              <a:ext cx="257810" cy="257810"/>
            </a:xfrm>
            <a:custGeom>
              <a:avLst/>
              <a:gdLst/>
              <a:ahLst/>
              <a:cxnLst/>
              <a:rect l="l" t="t" r="r" b="b"/>
              <a:pathLst>
                <a:path w="257809" h="257810">
                  <a:moveTo>
                    <a:pt x="128676" y="0"/>
                  </a:moveTo>
                  <a:lnTo>
                    <a:pt x="78588" y="10115"/>
                  </a:lnTo>
                  <a:lnTo>
                    <a:pt x="37687" y="37699"/>
                  </a:lnTo>
                  <a:lnTo>
                    <a:pt x="10111" y="78609"/>
                  </a:lnTo>
                  <a:lnTo>
                    <a:pt x="0" y="128701"/>
                  </a:lnTo>
                  <a:lnTo>
                    <a:pt x="10111" y="178789"/>
                  </a:lnTo>
                  <a:lnTo>
                    <a:pt x="37687" y="219690"/>
                  </a:lnTo>
                  <a:lnTo>
                    <a:pt x="78588" y="247266"/>
                  </a:lnTo>
                  <a:lnTo>
                    <a:pt x="128676" y="257378"/>
                  </a:lnTo>
                  <a:lnTo>
                    <a:pt x="178764" y="247266"/>
                  </a:lnTo>
                  <a:lnTo>
                    <a:pt x="219665" y="219690"/>
                  </a:lnTo>
                  <a:lnTo>
                    <a:pt x="247241" y="178789"/>
                  </a:lnTo>
                  <a:lnTo>
                    <a:pt x="257352" y="128701"/>
                  </a:lnTo>
                  <a:lnTo>
                    <a:pt x="247241" y="78609"/>
                  </a:lnTo>
                  <a:lnTo>
                    <a:pt x="219665" y="37699"/>
                  </a:lnTo>
                  <a:lnTo>
                    <a:pt x="178764" y="10115"/>
                  </a:lnTo>
                  <a:lnTo>
                    <a:pt x="128676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6" name="object 1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265694" y="1981026"/>
              <a:ext cx="164922" cy="125437"/>
            </a:xfrm>
            <a:prstGeom prst="rect">
              <a:avLst/>
            </a:prstGeom>
          </p:spPr>
        </p:pic>
      </p:grpSp>
      <p:grpSp>
        <p:nvGrpSpPr>
          <p:cNvPr id="87" name="object 13"/>
          <p:cNvGrpSpPr/>
          <p:nvPr/>
        </p:nvGrpSpPr>
        <p:grpSpPr>
          <a:xfrm>
            <a:off x="9348079" y="2796817"/>
            <a:ext cx="375831" cy="348214"/>
            <a:chOff x="9220538" y="1915522"/>
            <a:chExt cx="257810" cy="257810"/>
          </a:xfrm>
        </p:grpSpPr>
        <p:sp>
          <p:nvSpPr>
            <p:cNvPr id="88" name="object 14"/>
            <p:cNvSpPr/>
            <p:nvPr/>
          </p:nvSpPr>
          <p:spPr>
            <a:xfrm>
              <a:off x="9220538" y="1915522"/>
              <a:ext cx="257810" cy="257810"/>
            </a:xfrm>
            <a:custGeom>
              <a:avLst/>
              <a:gdLst/>
              <a:ahLst/>
              <a:cxnLst/>
              <a:rect l="l" t="t" r="r" b="b"/>
              <a:pathLst>
                <a:path w="257809" h="257810">
                  <a:moveTo>
                    <a:pt x="128676" y="0"/>
                  </a:moveTo>
                  <a:lnTo>
                    <a:pt x="78588" y="10115"/>
                  </a:lnTo>
                  <a:lnTo>
                    <a:pt x="37687" y="37699"/>
                  </a:lnTo>
                  <a:lnTo>
                    <a:pt x="10111" y="78609"/>
                  </a:lnTo>
                  <a:lnTo>
                    <a:pt x="0" y="128701"/>
                  </a:lnTo>
                  <a:lnTo>
                    <a:pt x="10111" y="178789"/>
                  </a:lnTo>
                  <a:lnTo>
                    <a:pt x="37687" y="219690"/>
                  </a:lnTo>
                  <a:lnTo>
                    <a:pt x="78588" y="247266"/>
                  </a:lnTo>
                  <a:lnTo>
                    <a:pt x="128676" y="257378"/>
                  </a:lnTo>
                  <a:lnTo>
                    <a:pt x="178764" y="247266"/>
                  </a:lnTo>
                  <a:lnTo>
                    <a:pt x="219665" y="219690"/>
                  </a:lnTo>
                  <a:lnTo>
                    <a:pt x="247241" y="178789"/>
                  </a:lnTo>
                  <a:lnTo>
                    <a:pt x="257352" y="128701"/>
                  </a:lnTo>
                  <a:lnTo>
                    <a:pt x="247241" y="78609"/>
                  </a:lnTo>
                  <a:lnTo>
                    <a:pt x="219665" y="37699"/>
                  </a:lnTo>
                  <a:lnTo>
                    <a:pt x="178764" y="10115"/>
                  </a:lnTo>
                  <a:lnTo>
                    <a:pt x="128676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9" name="object 1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265694" y="1981026"/>
              <a:ext cx="164922" cy="125437"/>
            </a:xfrm>
            <a:prstGeom prst="rect">
              <a:avLst/>
            </a:prstGeom>
          </p:spPr>
        </p:pic>
      </p:grpSp>
      <p:grpSp>
        <p:nvGrpSpPr>
          <p:cNvPr id="90" name="object 13"/>
          <p:cNvGrpSpPr/>
          <p:nvPr/>
        </p:nvGrpSpPr>
        <p:grpSpPr>
          <a:xfrm>
            <a:off x="13963677" y="3885844"/>
            <a:ext cx="375831" cy="348214"/>
            <a:chOff x="9220538" y="1915522"/>
            <a:chExt cx="257810" cy="257810"/>
          </a:xfrm>
        </p:grpSpPr>
        <p:sp>
          <p:nvSpPr>
            <p:cNvPr id="91" name="object 14"/>
            <p:cNvSpPr/>
            <p:nvPr/>
          </p:nvSpPr>
          <p:spPr>
            <a:xfrm>
              <a:off x="9220538" y="1915522"/>
              <a:ext cx="257810" cy="257810"/>
            </a:xfrm>
            <a:custGeom>
              <a:avLst/>
              <a:gdLst/>
              <a:ahLst/>
              <a:cxnLst/>
              <a:rect l="l" t="t" r="r" b="b"/>
              <a:pathLst>
                <a:path w="257809" h="257810">
                  <a:moveTo>
                    <a:pt x="128676" y="0"/>
                  </a:moveTo>
                  <a:lnTo>
                    <a:pt x="78588" y="10115"/>
                  </a:lnTo>
                  <a:lnTo>
                    <a:pt x="37687" y="37699"/>
                  </a:lnTo>
                  <a:lnTo>
                    <a:pt x="10111" y="78609"/>
                  </a:lnTo>
                  <a:lnTo>
                    <a:pt x="0" y="128701"/>
                  </a:lnTo>
                  <a:lnTo>
                    <a:pt x="10111" y="178789"/>
                  </a:lnTo>
                  <a:lnTo>
                    <a:pt x="37687" y="219690"/>
                  </a:lnTo>
                  <a:lnTo>
                    <a:pt x="78588" y="247266"/>
                  </a:lnTo>
                  <a:lnTo>
                    <a:pt x="128676" y="257378"/>
                  </a:lnTo>
                  <a:lnTo>
                    <a:pt x="178764" y="247266"/>
                  </a:lnTo>
                  <a:lnTo>
                    <a:pt x="219665" y="219690"/>
                  </a:lnTo>
                  <a:lnTo>
                    <a:pt x="247241" y="178789"/>
                  </a:lnTo>
                  <a:lnTo>
                    <a:pt x="257352" y="128701"/>
                  </a:lnTo>
                  <a:lnTo>
                    <a:pt x="247241" y="78609"/>
                  </a:lnTo>
                  <a:lnTo>
                    <a:pt x="219665" y="37699"/>
                  </a:lnTo>
                  <a:lnTo>
                    <a:pt x="178764" y="10115"/>
                  </a:lnTo>
                  <a:lnTo>
                    <a:pt x="128676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2" name="object 1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265694" y="1981026"/>
              <a:ext cx="164922" cy="125437"/>
            </a:xfrm>
            <a:prstGeom prst="rect">
              <a:avLst/>
            </a:prstGeom>
          </p:spPr>
        </p:pic>
      </p:grpSp>
      <p:grpSp>
        <p:nvGrpSpPr>
          <p:cNvPr id="93" name="object 13"/>
          <p:cNvGrpSpPr/>
          <p:nvPr/>
        </p:nvGrpSpPr>
        <p:grpSpPr>
          <a:xfrm>
            <a:off x="4441179" y="5958909"/>
            <a:ext cx="375831" cy="348214"/>
            <a:chOff x="9220538" y="1915522"/>
            <a:chExt cx="257810" cy="257810"/>
          </a:xfrm>
        </p:grpSpPr>
        <p:sp>
          <p:nvSpPr>
            <p:cNvPr id="94" name="object 14"/>
            <p:cNvSpPr/>
            <p:nvPr/>
          </p:nvSpPr>
          <p:spPr>
            <a:xfrm>
              <a:off x="9220538" y="1915522"/>
              <a:ext cx="257810" cy="257810"/>
            </a:xfrm>
            <a:custGeom>
              <a:avLst/>
              <a:gdLst/>
              <a:ahLst/>
              <a:cxnLst/>
              <a:rect l="l" t="t" r="r" b="b"/>
              <a:pathLst>
                <a:path w="257809" h="257810">
                  <a:moveTo>
                    <a:pt x="128676" y="0"/>
                  </a:moveTo>
                  <a:lnTo>
                    <a:pt x="78588" y="10115"/>
                  </a:lnTo>
                  <a:lnTo>
                    <a:pt x="37687" y="37699"/>
                  </a:lnTo>
                  <a:lnTo>
                    <a:pt x="10111" y="78609"/>
                  </a:lnTo>
                  <a:lnTo>
                    <a:pt x="0" y="128701"/>
                  </a:lnTo>
                  <a:lnTo>
                    <a:pt x="10111" y="178789"/>
                  </a:lnTo>
                  <a:lnTo>
                    <a:pt x="37687" y="219690"/>
                  </a:lnTo>
                  <a:lnTo>
                    <a:pt x="78588" y="247266"/>
                  </a:lnTo>
                  <a:lnTo>
                    <a:pt x="128676" y="257378"/>
                  </a:lnTo>
                  <a:lnTo>
                    <a:pt x="178764" y="247266"/>
                  </a:lnTo>
                  <a:lnTo>
                    <a:pt x="219665" y="219690"/>
                  </a:lnTo>
                  <a:lnTo>
                    <a:pt x="247241" y="178789"/>
                  </a:lnTo>
                  <a:lnTo>
                    <a:pt x="257352" y="128701"/>
                  </a:lnTo>
                  <a:lnTo>
                    <a:pt x="247241" y="78609"/>
                  </a:lnTo>
                  <a:lnTo>
                    <a:pt x="219665" y="37699"/>
                  </a:lnTo>
                  <a:lnTo>
                    <a:pt x="178764" y="10115"/>
                  </a:lnTo>
                  <a:lnTo>
                    <a:pt x="128676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5" name="object 1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265694" y="1981026"/>
              <a:ext cx="164922" cy="125437"/>
            </a:xfrm>
            <a:prstGeom prst="rect">
              <a:avLst/>
            </a:prstGeom>
          </p:spPr>
        </p:pic>
      </p:grpSp>
      <p:grpSp>
        <p:nvGrpSpPr>
          <p:cNvPr id="96" name="object 13"/>
          <p:cNvGrpSpPr/>
          <p:nvPr/>
        </p:nvGrpSpPr>
        <p:grpSpPr>
          <a:xfrm>
            <a:off x="13786536" y="7203395"/>
            <a:ext cx="375831" cy="348214"/>
            <a:chOff x="9220538" y="1915522"/>
            <a:chExt cx="257810" cy="257810"/>
          </a:xfrm>
        </p:grpSpPr>
        <p:sp>
          <p:nvSpPr>
            <p:cNvPr id="97" name="object 14"/>
            <p:cNvSpPr/>
            <p:nvPr/>
          </p:nvSpPr>
          <p:spPr>
            <a:xfrm>
              <a:off x="9220538" y="1915522"/>
              <a:ext cx="257810" cy="257810"/>
            </a:xfrm>
            <a:custGeom>
              <a:avLst/>
              <a:gdLst/>
              <a:ahLst/>
              <a:cxnLst/>
              <a:rect l="l" t="t" r="r" b="b"/>
              <a:pathLst>
                <a:path w="257809" h="257810">
                  <a:moveTo>
                    <a:pt x="128676" y="0"/>
                  </a:moveTo>
                  <a:lnTo>
                    <a:pt x="78588" y="10115"/>
                  </a:lnTo>
                  <a:lnTo>
                    <a:pt x="37687" y="37699"/>
                  </a:lnTo>
                  <a:lnTo>
                    <a:pt x="10111" y="78609"/>
                  </a:lnTo>
                  <a:lnTo>
                    <a:pt x="0" y="128701"/>
                  </a:lnTo>
                  <a:lnTo>
                    <a:pt x="10111" y="178789"/>
                  </a:lnTo>
                  <a:lnTo>
                    <a:pt x="37687" y="219690"/>
                  </a:lnTo>
                  <a:lnTo>
                    <a:pt x="78588" y="247266"/>
                  </a:lnTo>
                  <a:lnTo>
                    <a:pt x="128676" y="257378"/>
                  </a:lnTo>
                  <a:lnTo>
                    <a:pt x="178764" y="247266"/>
                  </a:lnTo>
                  <a:lnTo>
                    <a:pt x="219665" y="219690"/>
                  </a:lnTo>
                  <a:lnTo>
                    <a:pt x="247241" y="178789"/>
                  </a:lnTo>
                  <a:lnTo>
                    <a:pt x="257352" y="128701"/>
                  </a:lnTo>
                  <a:lnTo>
                    <a:pt x="247241" y="78609"/>
                  </a:lnTo>
                  <a:lnTo>
                    <a:pt x="219665" y="37699"/>
                  </a:lnTo>
                  <a:lnTo>
                    <a:pt x="178764" y="10115"/>
                  </a:lnTo>
                  <a:lnTo>
                    <a:pt x="128676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8" name="object 1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9265694" y="1981026"/>
              <a:ext cx="164922" cy="125437"/>
            </a:xfrm>
            <a:prstGeom prst="rect">
              <a:avLst/>
            </a:prstGeom>
          </p:spPr>
        </p:pic>
      </p:grpSp>
      <p:grpSp>
        <p:nvGrpSpPr>
          <p:cNvPr id="100" name="object 23"/>
          <p:cNvGrpSpPr/>
          <p:nvPr/>
        </p:nvGrpSpPr>
        <p:grpSpPr>
          <a:xfrm>
            <a:off x="9331562" y="7203395"/>
            <a:ext cx="381000" cy="384309"/>
            <a:chOff x="3987406" y="5029835"/>
            <a:chExt cx="255270" cy="252095"/>
          </a:xfrm>
        </p:grpSpPr>
        <p:sp>
          <p:nvSpPr>
            <p:cNvPr id="101" name="object 24"/>
            <p:cNvSpPr/>
            <p:nvPr/>
          </p:nvSpPr>
          <p:spPr>
            <a:xfrm>
              <a:off x="3987406" y="5029835"/>
              <a:ext cx="255270" cy="252095"/>
            </a:xfrm>
            <a:custGeom>
              <a:avLst/>
              <a:gdLst/>
              <a:ahLst/>
              <a:cxnLst/>
              <a:rect l="l" t="t" r="r" b="b"/>
              <a:pathLst>
                <a:path w="255270" h="252095">
                  <a:moveTo>
                    <a:pt x="153560" y="0"/>
                  </a:moveTo>
                  <a:lnTo>
                    <a:pt x="98976" y="0"/>
                  </a:lnTo>
                  <a:lnTo>
                    <a:pt x="76180" y="4603"/>
                  </a:lnTo>
                  <a:lnTo>
                    <a:pt x="35279" y="32188"/>
                  </a:lnTo>
                  <a:lnTo>
                    <a:pt x="7703" y="73098"/>
                  </a:lnTo>
                  <a:lnTo>
                    <a:pt x="0" y="111261"/>
                  </a:lnTo>
                  <a:lnTo>
                    <a:pt x="0" y="135117"/>
                  </a:lnTo>
                  <a:lnTo>
                    <a:pt x="7703" y="173278"/>
                  </a:lnTo>
                  <a:lnTo>
                    <a:pt x="35279" y="214179"/>
                  </a:lnTo>
                  <a:lnTo>
                    <a:pt x="76180" y="241754"/>
                  </a:lnTo>
                  <a:lnTo>
                    <a:pt x="126268" y="251866"/>
                  </a:lnTo>
                  <a:lnTo>
                    <a:pt x="176356" y="241754"/>
                  </a:lnTo>
                  <a:lnTo>
                    <a:pt x="217257" y="214179"/>
                  </a:lnTo>
                  <a:lnTo>
                    <a:pt x="244833" y="173278"/>
                  </a:lnTo>
                  <a:lnTo>
                    <a:pt x="254952" y="123189"/>
                  </a:lnTo>
                  <a:lnTo>
                    <a:pt x="244833" y="73098"/>
                  </a:lnTo>
                  <a:lnTo>
                    <a:pt x="217257" y="32188"/>
                  </a:lnTo>
                  <a:lnTo>
                    <a:pt x="176356" y="4603"/>
                  </a:lnTo>
                  <a:lnTo>
                    <a:pt x="153560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2" name="object 25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066122" y="5099958"/>
              <a:ext cx="95440" cy="121462"/>
            </a:xfrm>
            <a:prstGeom prst="rect">
              <a:avLst/>
            </a:prstGeom>
          </p:spPr>
        </p:pic>
      </p:grpSp>
      <p:grpSp>
        <p:nvGrpSpPr>
          <p:cNvPr id="103" name="object 23"/>
          <p:cNvGrpSpPr/>
          <p:nvPr/>
        </p:nvGrpSpPr>
        <p:grpSpPr>
          <a:xfrm>
            <a:off x="4530804" y="7275768"/>
            <a:ext cx="381000" cy="384309"/>
            <a:chOff x="3987406" y="5029835"/>
            <a:chExt cx="255270" cy="252095"/>
          </a:xfrm>
        </p:grpSpPr>
        <p:sp>
          <p:nvSpPr>
            <p:cNvPr id="104" name="object 24"/>
            <p:cNvSpPr/>
            <p:nvPr/>
          </p:nvSpPr>
          <p:spPr>
            <a:xfrm>
              <a:off x="3987406" y="5029835"/>
              <a:ext cx="255270" cy="252095"/>
            </a:xfrm>
            <a:custGeom>
              <a:avLst/>
              <a:gdLst/>
              <a:ahLst/>
              <a:cxnLst/>
              <a:rect l="l" t="t" r="r" b="b"/>
              <a:pathLst>
                <a:path w="255270" h="252095">
                  <a:moveTo>
                    <a:pt x="153560" y="0"/>
                  </a:moveTo>
                  <a:lnTo>
                    <a:pt x="98976" y="0"/>
                  </a:lnTo>
                  <a:lnTo>
                    <a:pt x="76180" y="4603"/>
                  </a:lnTo>
                  <a:lnTo>
                    <a:pt x="35279" y="32188"/>
                  </a:lnTo>
                  <a:lnTo>
                    <a:pt x="7703" y="73098"/>
                  </a:lnTo>
                  <a:lnTo>
                    <a:pt x="0" y="111261"/>
                  </a:lnTo>
                  <a:lnTo>
                    <a:pt x="0" y="135117"/>
                  </a:lnTo>
                  <a:lnTo>
                    <a:pt x="7703" y="173278"/>
                  </a:lnTo>
                  <a:lnTo>
                    <a:pt x="35279" y="214179"/>
                  </a:lnTo>
                  <a:lnTo>
                    <a:pt x="76180" y="241754"/>
                  </a:lnTo>
                  <a:lnTo>
                    <a:pt x="126268" y="251866"/>
                  </a:lnTo>
                  <a:lnTo>
                    <a:pt x="176356" y="241754"/>
                  </a:lnTo>
                  <a:lnTo>
                    <a:pt x="217257" y="214179"/>
                  </a:lnTo>
                  <a:lnTo>
                    <a:pt x="244833" y="173278"/>
                  </a:lnTo>
                  <a:lnTo>
                    <a:pt x="254952" y="123189"/>
                  </a:lnTo>
                  <a:lnTo>
                    <a:pt x="244833" y="73098"/>
                  </a:lnTo>
                  <a:lnTo>
                    <a:pt x="217257" y="32188"/>
                  </a:lnTo>
                  <a:lnTo>
                    <a:pt x="176356" y="4603"/>
                  </a:lnTo>
                  <a:lnTo>
                    <a:pt x="153560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5" name="object 25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066122" y="5099958"/>
              <a:ext cx="95440" cy="121462"/>
            </a:xfrm>
            <a:prstGeom prst="rect">
              <a:avLst/>
            </a:prstGeom>
          </p:spPr>
        </p:pic>
      </p:grpSp>
      <p:grpSp>
        <p:nvGrpSpPr>
          <p:cNvPr id="106" name="object 23"/>
          <p:cNvGrpSpPr/>
          <p:nvPr/>
        </p:nvGrpSpPr>
        <p:grpSpPr>
          <a:xfrm>
            <a:off x="13580799" y="2388211"/>
            <a:ext cx="381000" cy="384309"/>
            <a:chOff x="3987406" y="5029835"/>
            <a:chExt cx="255270" cy="252095"/>
          </a:xfrm>
        </p:grpSpPr>
        <p:sp>
          <p:nvSpPr>
            <p:cNvPr id="107" name="object 24"/>
            <p:cNvSpPr/>
            <p:nvPr/>
          </p:nvSpPr>
          <p:spPr>
            <a:xfrm>
              <a:off x="3987406" y="5029835"/>
              <a:ext cx="255270" cy="252095"/>
            </a:xfrm>
            <a:custGeom>
              <a:avLst/>
              <a:gdLst/>
              <a:ahLst/>
              <a:cxnLst/>
              <a:rect l="l" t="t" r="r" b="b"/>
              <a:pathLst>
                <a:path w="255270" h="252095">
                  <a:moveTo>
                    <a:pt x="153560" y="0"/>
                  </a:moveTo>
                  <a:lnTo>
                    <a:pt x="98976" y="0"/>
                  </a:lnTo>
                  <a:lnTo>
                    <a:pt x="76180" y="4603"/>
                  </a:lnTo>
                  <a:lnTo>
                    <a:pt x="35279" y="32188"/>
                  </a:lnTo>
                  <a:lnTo>
                    <a:pt x="7703" y="73098"/>
                  </a:lnTo>
                  <a:lnTo>
                    <a:pt x="0" y="111261"/>
                  </a:lnTo>
                  <a:lnTo>
                    <a:pt x="0" y="135117"/>
                  </a:lnTo>
                  <a:lnTo>
                    <a:pt x="7703" y="173278"/>
                  </a:lnTo>
                  <a:lnTo>
                    <a:pt x="35279" y="214179"/>
                  </a:lnTo>
                  <a:lnTo>
                    <a:pt x="76180" y="241754"/>
                  </a:lnTo>
                  <a:lnTo>
                    <a:pt x="126268" y="251866"/>
                  </a:lnTo>
                  <a:lnTo>
                    <a:pt x="176356" y="241754"/>
                  </a:lnTo>
                  <a:lnTo>
                    <a:pt x="217257" y="214179"/>
                  </a:lnTo>
                  <a:lnTo>
                    <a:pt x="244833" y="173278"/>
                  </a:lnTo>
                  <a:lnTo>
                    <a:pt x="254952" y="123189"/>
                  </a:lnTo>
                  <a:lnTo>
                    <a:pt x="244833" y="73098"/>
                  </a:lnTo>
                  <a:lnTo>
                    <a:pt x="217257" y="32188"/>
                  </a:lnTo>
                  <a:lnTo>
                    <a:pt x="176356" y="4603"/>
                  </a:lnTo>
                  <a:lnTo>
                    <a:pt x="153560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8" name="object 25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066122" y="5099958"/>
              <a:ext cx="95440" cy="121462"/>
            </a:xfrm>
            <a:prstGeom prst="rect">
              <a:avLst/>
            </a:prstGeom>
          </p:spPr>
        </p:pic>
      </p:grpSp>
      <p:pic>
        <p:nvPicPr>
          <p:cNvPr id="2" name="object 7">
            <a:extLst>
              <a:ext uri="{FF2B5EF4-FFF2-40B4-BE49-F238E27FC236}">
                <a16:creationId xmlns:a16="http://schemas.microsoft.com/office/drawing/2014/main" id="{42B736D6-7FEA-64FF-B980-5C868A47CBC3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744521" y="5383229"/>
            <a:ext cx="311543" cy="387767"/>
          </a:xfrm>
          <a:prstGeom prst="rect">
            <a:avLst/>
          </a:prstGeom>
        </p:spPr>
      </p:pic>
      <p:pic>
        <p:nvPicPr>
          <p:cNvPr id="17" name="object 7">
            <a:extLst>
              <a:ext uri="{FF2B5EF4-FFF2-40B4-BE49-F238E27FC236}">
                <a16:creationId xmlns:a16="http://schemas.microsoft.com/office/drawing/2014/main" id="{E80A7379-2581-BFB8-727A-DEA70B178EBF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569191" y="5417896"/>
            <a:ext cx="311543" cy="387767"/>
          </a:xfrm>
          <a:prstGeom prst="rect">
            <a:avLst/>
          </a:prstGeom>
        </p:spPr>
      </p:pic>
      <p:pic>
        <p:nvPicPr>
          <p:cNvPr id="18" name="object 7">
            <a:extLst>
              <a:ext uri="{FF2B5EF4-FFF2-40B4-BE49-F238E27FC236}">
                <a16:creationId xmlns:a16="http://schemas.microsoft.com/office/drawing/2014/main" id="{8AD434DF-9CB1-FAD4-2381-FB97E4A41EF0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191287" y="1946131"/>
            <a:ext cx="311543" cy="387767"/>
          </a:xfrm>
          <a:prstGeom prst="rect">
            <a:avLst/>
          </a:prstGeom>
        </p:spPr>
      </p:pic>
      <p:pic>
        <p:nvPicPr>
          <p:cNvPr id="19" name="object 7">
            <a:extLst>
              <a:ext uri="{FF2B5EF4-FFF2-40B4-BE49-F238E27FC236}">
                <a16:creationId xmlns:a16="http://schemas.microsoft.com/office/drawing/2014/main" id="{2EA2A6CE-952A-F148-A97C-0E8617389D20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315744" y="2089984"/>
            <a:ext cx="311543" cy="38776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cf8ccaa-baa3-4abb-a777-0f4228777992">
      <Terms xmlns="http://schemas.microsoft.com/office/infopath/2007/PartnerControls"/>
    </lcf76f155ced4ddcb4097134ff3c332f>
    <TaxCatchAll xmlns="c7abb2a9-032b-43d1-9a75-200d487885b5"/>
    <DateandTime xmlns="8cf8ccaa-baa3-4abb-a777-0f422877799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544BB307C7A9942AC1EF161FFBEC6F0" ma:contentTypeVersion="19" ma:contentTypeDescription="Create a new document." ma:contentTypeScope="" ma:versionID="516bb76a5f3e8745447d40e121a5aef0">
  <xsd:schema xmlns:xsd="http://www.w3.org/2001/XMLSchema" xmlns:xs="http://www.w3.org/2001/XMLSchema" xmlns:p="http://schemas.microsoft.com/office/2006/metadata/properties" xmlns:ns2="8cf8ccaa-baa3-4abb-a777-0f4228777992" xmlns:ns3="c7abb2a9-032b-43d1-9a75-200d487885b5" targetNamespace="http://schemas.microsoft.com/office/2006/metadata/properties" ma:root="true" ma:fieldsID="06961460811dec42ae696de296aa3557" ns2:_="" ns3:_="">
    <xsd:import namespace="8cf8ccaa-baa3-4abb-a777-0f4228777992"/>
    <xsd:import namespace="c7abb2a9-032b-43d1-9a75-200d487885b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DateandTime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f8ccaa-baa3-4abb-a777-0f422877799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DateandTime" ma:index="20" nillable="true" ma:displayName="Date and Time" ma:format="DateOnly" ma:internalName="DateandTime">
      <xsd:simpleType>
        <xsd:restriction base="dms:DateTim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b7a3e2c-1596-4eb0-a9d6-86b9df807ab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4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abb2a9-032b-43d1-9a75-200d487885b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d63e1b3-53e8-4598-9e44-e72785eefd9c}" ma:internalName="TaxCatchAll" ma:showField="CatchAllData" ma:web="c7abb2a9-032b-43d1-9a75-200d487885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078B6A9-7ABC-4228-BEC8-4D849E8F8B3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67E2AEC-B820-4353-9CA5-BFEBEE122713}">
  <ds:schemaRefs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8cf8ccaa-baa3-4abb-a777-0f4228777992"/>
    <ds:schemaRef ds:uri="http://www.w3.org/XML/1998/namespace"/>
    <ds:schemaRef ds:uri="http://purl.org/dc/dcmitype/"/>
    <ds:schemaRef ds:uri="http://purl.org/dc/elements/1.1/"/>
    <ds:schemaRef ds:uri="http://schemas.microsoft.com/office/2006/metadata/properties"/>
    <ds:schemaRef ds:uri="c7abb2a9-032b-43d1-9a75-200d487885b5"/>
  </ds:schemaRefs>
</ds:datastoreItem>
</file>

<file path=customXml/itemProps3.xml><?xml version="1.0" encoding="utf-8"?>
<ds:datastoreItem xmlns:ds="http://schemas.openxmlformats.org/officeDocument/2006/customXml" ds:itemID="{A2CD9781-9EB3-4ECD-B418-8F70752C973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cf8ccaa-baa3-4abb-a777-0f4228777992"/>
    <ds:schemaRef ds:uri="c7abb2a9-032b-43d1-9a75-200d487885b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0e76efa8-a57a-46d8-a3f4-49f722a82f45}" enabled="0" method="" siteId="{0e76efa8-a57a-46d8-a3f4-49f722a82f45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</TotalTime>
  <Words>897</Words>
  <Application>Microsoft Office PowerPoint</Application>
  <PresentationFormat>Custom</PresentationFormat>
  <Paragraphs>187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Bauhaus 93</vt:lpstr>
      <vt:lpstr>Century Gothic</vt:lpstr>
      <vt:lpstr>Times New Roman</vt:lpstr>
      <vt:lpstr>Wingdings 3</vt:lpstr>
      <vt:lpstr>Slice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Cashless Catering</dc:creator>
  <cp:lastModifiedBy>Tohfa Amrani</cp:lastModifiedBy>
  <cp:revision>50</cp:revision>
  <cp:lastPrinted>2026-03-11T12:42:08Z</cp:lastPrinted>
  <dcterms:created xsi:type="dcterms:W3CDTF">2025-03-05T11:14:32Z</dcterms:created>
  <dcterms:modified xsi:type="dcterms:W3CDTF">2026-04-23T12:54:00Z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2025-03-05T00:00:00Z</vt:filetime>
  </property>
  <property fmtid="{D5CDD505-2E9C-101B-9397-08002B2CF9AE}" pid="3" name="Creator">
    <vt:lpwstr>Adobe InDesign 20.1 (Macintosh)</vt:lpwstr>
  </property>
  <property fmtid="{D5CDD505-2E9C-101B-9397-08002B2CF9AE}" pid="4" name="LastSaved">
    <vt:filetime>2025-03-05T00:00:00Z</vt:filetime>
  </property>
  <property fmtid="{D5CDD505-2E9C-101B-9397-08002B2CF9AE}" pid="5" name="Producer">
    <vt:lpwstr>Adobe PDF Library 17.0</vt:lpwstr>
  </property>
  <property fmtid="{D5CDD505-2E9C-101B-9397-08002B2CF9AE}" pid="6" name="ContentTypeId">
    <vt:lpwstr>0x010100B544BB307C7A9942AC1EF161FFBEC6F0</vt:lpwstr>
  </property>
</Properties>
</file>