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175" r:id="rId4"/>
  </p:sldMasterIdLst>
  <p:sldIdLst>
    <p:sldId id="256" r:id="rId5"/>
    <p:sldId id="257" r:id="rId6"/>
    <p:sldId id="258" r:id="rId7"/>
  </p:sldIdLst>
  <p:sldSz cx="15125700" cy="10693400"/>
  <p:notesSz cx="15125700" cy="10693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–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9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4004" y="-13203"/>
            <a:ext cx="15168384" cy="10719806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0194" y="3749292"/>
            <a:ext cx="9638364" cy="2567012"/>
          </a:xfrm>
        </p:spPr>
        <p:txBody>
          <a:bodyPr anchor="b">
            <a:noAutofit/>
          </a:bodyPr>
          <a:lstStyle>
            <a:lvl1pPr algn="r">
              <a:defRPr sz="842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0194" y="6316301"/>
            <a:ext cx="9638364" cy="171035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2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25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3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51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6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7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9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03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33861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80" y="950524"/>
            <a:ext cx="10500177" cy="5307095"/>
          </a:xfrm>
        </p:spPr>
        <p:txBody>
          <a:bodyPr anchor="ctr">
            <a:normAutofit/>
          </a:bodyPr>
          <a:lstStyle>
            <a:lvl1pPr algn="l">
              <a:defRPr sz="6861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80" y="6970513"/>
            <a:ext cx="10500177" cy="2449537"/>
          </a:xfrm>
        </p:spPr>
        <p:txBody>
          <a:bodyPr anchor="ctr">
            <a:normAutofit/>
          </a:bodyPr>
          <a:lstStyle>
            <a:lvl1pPr marL="0" indent="0" algn="l">
              <a:buNone/>
              <a:defRPr sz="280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73850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789" y="950524"/>
            <a:ext cx="10044401" cy="4713017"/>
          </a:xfrm>
        </p:spPr>
        <p:txBody>
          <a:bodyPr anchor="ctr">
            <a:normAutofit/>
          </a:bodyPr>
          <a:lstStyle>
            <a:lvl1pPr algn="l">
              <a:defRPr sz="6861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1360" y="5663541"/>
            <a:ext cx="8965259" cy="59407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49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2912" indent="0">
              <a:buFontTx/>
              <a:buNone/>
              <a:defRPr/>
            </a:lvl2pPr>
            <a:lvl3pPr marL="1425824" indent="0">
              <a:buFontTx/>
              <a:buNone/>
              <a:defRPr/>
            </a:lvl3pPr>
            <a:lvl4pPr marL="2138736" indent="0">
              <a:buFontTx/>
              <a:buNone/>
              <a:defRPr/>
            </a:lvl4pPr>
            <a:lvl5pPr marL="2851648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7" y="6970513"/>
            <a:ext cx="10500179" cy="2449537"/>
          </a:xfrm>
        </p:spPr>
        <p:txBody>
          <a:bodyPr anchor="ctr">
            <a:normAutofit/>
          </a:bodyPr>
          <a:lstStyle>
            <a:lvl1pPr marL="0" indent="0" algn="l">
              <a:buNone/>
              <a:defRPr sz="280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  <p:sp>
        <p:nvSpPr>
          <p:cNvPr id="24" name="TextBox 23"/>
          <p:cNvSpPr txBox="1"/>
          <p:nvPr/>
        </p:nvSpPr>
        <p:spPr>
          <a:xfrm>
            <a:off x="798485" y="1232404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61820" y="4500889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1486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7" y="3012470"/>
            <a:ext cx="10500179" cy="4046995"/>
          </a:xfrm>
        </p:spPr>
        <p:txBody>
          <a:bodyPr anchor="b">
            <a:normAutofit/>
          </a:bodyPr>
          <a:lstStyle>
            <a:lvl1pPr algn="l">
              <a:defRPr sz="6861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7" y="7059465"/>
            <a:ext cx="10500179" cy="2360584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578632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1789" y="950524"/>
            <a:ext cx="10044401" cy="4713017"/>
          </a:xfrm>
        </p:spPr>
        <p:txBody>
          <a:bodyPr anchor="ctr">
            <a:normAutofit/>
          </a:bodyPr>
          <a:lstStyle>
            <a:lvl1pPr algn="l">
              <a:defRPr sz="6861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375" y="6257619"/>
            <a:ext cx="10500180" cy="80184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4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12912" indent="0">
              <a:buFontTx/>
              <a:buNone/>
              <a:defRPr/>
            </a:lvl2pPr>
            <a:lvl3pPr marL="1425824" indent="0">
              <a:buFontTx/>
              <a:buNone/>
              <a:defRPr/>
            </a:lvl3pPr>
            <a:lvl4pPr marL="2138736" indent="0">
              <a:buFontTx/>
              <a:buNone/>
              <a:defRPr/>
            </a:lvl4pPr>
            <a:lvl5pPr marL="2851648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7" y="7059465"/>
            <a:ext cx="10500179" cy="2360584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  <p:sp>
        <p:nvSpPr>
          <p:cNvPr id="24" name="TextBox 23"/>
          <p:cNvSpPr txBox="1"/>
          <p:nvPr/>
        </p:nvSpPr>
        <p:spPr>
          <a:xfrm>
            <a:off x="798485" y="1232404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161820" y="4500889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28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716" y="950524"/>
            <a:ext cx="10489840" cy="4713017"/>
          </a:xfrm>
        </p:spPr>
        <p:txBody>
          <a:bodyPr anchor="ctr">
            <a:normAutofit/>
          </a:bodyPr>
          <a:lstStyle>
            <a:lvl1pPr algn="l">
              <a:defRPr sz="6861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08375" y="6257619"/>
            <a:ext cx="10500180" cy="80184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742">
                <a:solidFill>
                  <a:schemeClr val="accent1"/>
                </a:solidFill>
              </a:defRPr>
            </a:lvl1pPr>
            <a:lvl2pPr marL="712912" indent="0">
              <a:buFontTx/>
              <a:buNone/>
              <a:defRPr/>
            </a:lvl2pPr>
            <a:lvl3pPr marL="1425824" indent="0">
              <a:buFontTx/>
              <a:buNone/>
              <a:defRPr/>
            </a:lvl3pPr>
            <a:lvl4pPr marL="2138736" indent="0">
              <a:buFontTx/>
              <a:buNone/>
              <a:defRPr/>
            </a:lvl4pPr>
            <a:lvl5pPr marL="2851648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7" y="7059465"/>
            <a:ext cx="10500179" cy="2360584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918015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648025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87470" y="950525"/>
            <a:ext cx="1619118" cy="8188374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378" y="950525"/>
            <a:ext cx="8593439" cy="818837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26879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61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22368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7" y="4211354"/>
            <a:ext cx="10500179" cy="2848113"/>
          </a:xfrm>
        </p:spPr>
        <p:txBody>
          <a:bodyPr anchor="b"/>
          <a:lstStyle>
            <a:lvl1pPr algn="l">
              <a:defRPr sz="6237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7" y="7059465"/>
            <a:ext cx="10500179" cy="1341587"/>
          </a:xfrm>
        </p:spPr>
        <p:txBody>
          <a:bodyPr anchor="t"/>
          <a:lstStyle>
            <a:lvl1pPr marL="0" indent="0" algn="l">
              <a:buNone/>
              <a:defRPr sz="3119">
                <a:solidFill>
                  <a:schemeClr val="tx1"/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89419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80" y="950524"/>
            <a:ext cx="10500177" cy="205947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8381" y="3368918"/>
            <a:ext cx="5108247" cy="6051130"/>
          </a:xfrm>
        </p:spPr>
        <p:txBody>
          <a:bodyPr>
            <a:normAutofit/>
          </a:bodyPr>
          <a:lstStyle>
            <a:lvl1pPr>
              <a:defRPr sz="2807"/>
            </a:lvl1pPr>
            <a:lvl2pPr>
              <a:defRPr sz="2495"/>
            </a:lvl2pPr>
            <a:lvl3pPr>
              <a:defRPr sz="2183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308" y="3368921"/>
            <a:ext cx="5108249" cy="6051131"/>
          </a:xfrm>
        </p:spPr>
        <p:txBody>
          <a:bodyPr>
            <a:normAutofit/>
          </a:bodyPr>
          <a:lstStyle>
            <a:lvl1pPr>
              <a:defRPr sz="2807"/>
            </a:lvl1pPr>
            <a:lvl2pPr>
              <a:defRPr sz="2495"/>
            </a:lvl2pPr>
            <a:lvl3pPr>
              <a:defRPr sz="2183"/>
            </a:lvl3pPr>
            <a:lvl4pPr>
              <a:defRPr sz="1871"/>
            </a:lvl4pPr>
            <a:lvl5pPr>
              <a:defRPr sz="1871"/>
            </a:lvl5pPr>
            <a:lvl6pPr>
              <a:defRPr sz="1871"/>
            </a:lvl6pPr>
            <a:lvl7pPr>
              <a:defRPr sz="1871"/>
            </a:lvl7pPr>
            <a:lvl8pPr>
              <a:defRPr sz="1871"/>
            </a:lvl8pPr>
            <a:lvl9pPr>
              <a:defRPr sz="187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09169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9" y="950524"/>
            <a:ext cx="10500175" cy="205947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8" y="3369533"/>
            <a:ext cx="5112487" cy="898542"/>
          </a:xfrm>
        </p:spPr>
        <p:txBody>
          <a:bodyPr anchor="b">
            <a:noAutofit/>
          </a:bodyPr>
          <a:lstStyle>
            <a:lvl1pPr marL="0" indent="0">
              <a:buNone/>
              <a:defRPr sz="3742" b="0"/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8378" y="4268077"/>
            <a:ext cx="5112487" cy="5151975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067" y="3369533"/>
            <a:ext cx="5112487" cy="898542"/>
          </a:xfrm>
        </p:spPr>
        <p:txBody>
          <a:bodyPr anchor="b">
            <a:noAutofit/>
          </a:bodyPr>
          <a:lstStyle>
            <a:lvl1pPr marL="0" indent="0">
              <a:buNone/>
              <a:defRPr sz="3742" b="0"/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6067" y="4268077"/>
            <a:ext cx="5112487" cy="5151975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0171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8" y="950524"/>
            <a:ext cx="10500177" cy="205947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55441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23056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8" y="2336712"/>
            <a:ext cx="4615426" cy="1993460"/>
          </a:xfrm>
        </p:spPr>
        <p:txBody>
          <a:bodyPr anchor="b">
            <a:normAutofit/>
          </a:bodyPr>
          <a:lstStyle>
            <a:lvl1pPr>
              <a:defRPr sz="311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7485" y="802902"/>
            <a:ext cx="5601070" cy="8617148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378" y="4330171"/>
            <a:ext cx="4615426" cy="4029826"/>
          </a:xfrm>
        </p:spPr>
        <p:txBody>
          <a:bodyPr>
            <a:normAutofit/>
          </a:bodyPr>
          <a:lstStyle>
            <a:lvl1pPr marL="0" indent="0">
              <a:buNone/>
              <a:defRPr sz="2183"/>
            </a:lvl1pPr>
            <a:lvl2pPr marL="534684" indent="0">
              <a:buNone/>
              <a:defRPr sz="1637"/>
            </a:lvl2pPr>
            <a:lvl3pPr marL="1069368" indent="0">
              <a:buNone/>
              <a:defRPr sz="1403"/>
            </a:lvl3pPr>
            <a:lvl4pPr marL="1604052" indent="0">
              <a:buNone/>
              <a:defRPr sz="1169"/>
            </a:lvl4pPr>
            <a:lvl5pPr marL="2138736" indent="0">
              <a:buNone/>
              <a:defRPr sz="1169"/>
            </a:lvl5pPr>
            <a:lvl6pPr marL="2673420" indent="0">
              <a:buNone/>
              <a:defRPr sz="1169"/>
            </a:lvl6pPr>
            <a:lvl7pPr marL="3208104" indent="0">
              <a:buNone/>
              <a:defRPr sz="1169"/>
            </a:lvl7pPr>
            <a:lvl8pPr marL="3742788" indent="0">
              <a:buNone/>
              <a:defRPr sz="1169"/>
            </a:lvl8pPr>
            <a:lvl9pPr marL="427747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29050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378" y="7485380"/>
            <a:ext cx="10500177" cy="883691"/>
          </a:xfrm>
        </p:spPr>
        <p:txBody>
          <a:bodyPr anchor="b">
            <a:normAutofit/>
          </a:bodyPr>
          <a:lstStyle>
            <a:lvl1pPr algn="l">
              <a:defRPr sz="3742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8378" y="950525"/>
            <a:ext cx="10500177" cy="5996471"/>
          </a:xfrm>
        </p:spPr>
        <p:txBody>
          <a:bodyPr anchor="t">
            <a:normAutofit/>
          </a:bodyPr>
          <a:lstStyle>
            <a:lvl1pPr marL="0" indent="0" algn="ctr">
              <a:buNone/>
              <a:defRPr sz="2495"/>
            </a:lvl1pPr>
            <a:lvl2pPr marL="712912" indent="0">
              <a:buNone/>
              <a:defRPr sz="2495"/>
            </a:lvl2pPr>
            <a:lvl3pPr marL="1425824" indent="0">
              <a:buNone/>
              <a:defRPr sz="2495"/>
            </a:lvl3pPr>
            <a:lvl4pPr marL="2138736" indent="0">
              <a:buNone/>
              <a:defRPr sz="2495"/>
            </a:lvl4pPr>
            <a:lvl5pPr marL="2851648" indent="0">
              <a:buNone/>
              <a:defRPr sz="2495"/>
            </a:lvl5pPr>
            <a:lvl6pPr marL="3564560" indent="0">
              <a:buNone/>
              <a:defRPr sz="2495"/>
            </a:lvl6pPr>
            <a:lvl7pPr marL="4277472" indent="0">
              <a:buNone/>
              <a:defRPr sz="2495"/>
            </a:lvl7pPr>
            <a:lvl8pPr marL="4990384" indent="0">
              <a:buNone/>
              <a:defRPr sz="2495"/>
            </a:lvl8pPr>
            <a:lvl9pPr marL="5703296" indent="0">
              <a:buNone/>
              <a:defRPr sz="2495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378" y="8369072"/>
            <a:ext cx="10500177" cy="1050978"/>
          </a:xfrm>
        </p:spPr>
        <p:txBody>
          <a:bodyPr>
            <a:normAutofit/>
          </a:bodyPr>
          <a:lstStyle>
            <a:lvl1pPr marL="0" indent="0">
              <a:buNone/>
              <a:defRPr sz="1871"/>
            </a:lvl1pPr>
            <a:lvl2pPr marL="712912" indent="0">
              <a:buNone/>
              <a:defRPr sz="1871"/>
            </a:lvl2pPr>
            <a:lvl3pPr marL="1425824" indent="0">
              <a:buNone/>
              <a:defRPr sz="1559"/>
            </a:lvl3pPr>
            <a:lvl4pPr marL="2138736" indent="0">
              <a:buNone/>
              <a:defRPr sz="1403"/>
            </a:lvl4pPr>
            <a:lvl5pPr marL="2851648" indent="0">
              <a:buNone/>
              <a:defRPr sz="1403"/>
            </a:lvl5pPr>
            <a:lvl6pPr marL="3564560" indent="0">
              <a:buNone/>
              <a:defRPr sz="1403"/>
            </a:lvl6pPr>
            <a:lvl7pPr marL="4277472" indent="0">
              <a:buNone/>
              <a:defRPr sz="1403"/>
            </a:lvl7pPr>
            <a:lvl8pPr marL="4990384" indent="0">
              <a:buNone/>
              <a:defRPr sz="1403"/>
            </a:lvl8pPr>
            <a:lvl9pPr marL="5703296" indent="0">
              <a:buNone/>
              <a:defRPr sz="140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97982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875">
              <a:srgbClr val="F8ECC1"/>
            </a:gs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4005" y="-13203"/>
            <a:ext cx="15168386" cy="10719806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8379" y="950524"/>
            <a:ext cx="10500175" cy="20594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378" y="3368921"/>
            <a:ext cx="10500177" cy="605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1198" y="9420052"/>
            <a:ext cx="1131668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8379" y="9420052"/>
            <a:ext cx="7647168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0568" y="9420052"/>
            <a:ext cx="84798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2134635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  <p:sldLayoutId id="2147484187" r:id="rId12"/>
    <p:sldLayoutId id="2147484188" r:id="rId13"/>
    <p:sldLayoutId id="2147484189" r:id="rId14"/>
    <p:sldLayoutId id="2147484190" r:id="rId15"/>
    <p:sldLayoutId id="2147484191" r:id="rId16"/>
  </p:sldLayoutIdLst>
  <p:txStyles>
    <p:titleStyle>
      <a:lvl1pPr algn="l" defTabSz="712912" rtl="0" eaLnBrk="1" latinLnBrk="0" hangingPunct="1">
        <a:spcBef>
          <a:spcPct val="0"/>
        </a:spcBef>
        <a:buNone/>
        <a:defRPr sz="561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34684" indent="-534684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158482" indent="-445570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9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782280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495192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208104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921016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633928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346840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059752" indent="-356456" algn="l" defTabSz="712912" rtl="0" eaLnBrk="1" latinLnBrk="0" hangingPunct="1">
        <a:spcBef>
          <a:spcPts val="1559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7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912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824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736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648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560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472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384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3296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hyperlink" Target="http://www.eatcoolfood.org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hyperlink" Target="http://www.eatcoolfood.org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5" Type="http://schemas.openxmlformats.org/officeDocument/2006/relationships/image" Target="../media/image3.png"/><Relationship Id="rId10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23.png"/><Relationship Id="rId3" Type="http://schemas.openxmlformats.org/officeDocument/2006/relationships/image" Target="../media/image17.png"/><Relationship Id="rId7" Type="http://schemas.openxmlformats.org/officeDocument/2006/relationships/image" Target="../media/image9.png"/><Relationship Id="rId12" Type="http://schemas.openxmlformats.org/officeDocument/2006/relationships/image" Target="../media/image4.png"/><Relationship Id="rId2" Type="http://schemas.openxmlformats.org/officeDocument/2006/relationships/image" Target="../media/image16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5" Type="http://schemas.openxmlformats.org/officeDocument/2006/relationships/hyperlink" Target="http://www.eatcoolfood.org/" TargetMode="External"/><Relationship Id="rId10" Type="http://schemas.openxmlformats.org/officeDocument/2006/relationships/image" Target="../media/image21.png"/><Relationship Id="rId4" Type="http://schemas.openxmlformats.org/officeDocument/2006/relationships/image" Target="../media/image18.png"/><Relationship Id="rId9" Type="http://schemas.openxmlformats.org/officeDocument/2006/relationships/image" Target="../media/image5.png"/><Relationship Id="rId1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708236"/>
              </p:ext>
            </p:extLst>
          </p:nvPr>
        </p:nvGraphicFramePr>
        <p:xfrm>
          <a:off x="522919" y="845518"/>
          <a:ext cx="14144624" cy="7974965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1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808990" marR="850265" indent="5651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lang="en-GB" sz="2000" b="1" spc="-20" dirty="0" err="1">
                          <a:solidFill>
                            <a:srgbClr val="231F20"/>
                          </a:solidFill>
                        </a:rPr>
                        <a:t>gie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sausages &amp; Mashed potatoes Or</a:t>
                      </a:r>
                    </a:p>
                    <a:p>
                      <a:pPr marL="808990" marR="850265" indent="5651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Pork or chicken   sausages &amp; Mash </a:t>
                      </a:r>
                      <a:endParaRPr lang="en-GB" sz="2000" b="1" spc="-20" dirty="0">
                        <a:solidFill>
                          <a:schemeClr val="tx1"/>
                        </a:solidFill>
                      </a:endParaRPr>
                    </a:p>
                    <a:p>
                      <a:pPr marL="808990" marR="850265" indent="5651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20" dirty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Gravy 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09880" algn="ctr">
                        <a:lnSpc>
                          <a:spcPct val="10000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Vegetable chilli corn carne </a:t>
                      </a:r>
                      <a:endParaRPr sz="2000" dirty="0"/>
                    </a:p>
                    <a:p>
                      <a:pPr marR="3606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Beef chilli corn carne 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Rice 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0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55" dirty="0">
                          <a:solidFill>
                            <a:srgbClr val="231F20"/>
                          </a:solidFill>
                        </a:rPr>
                        <a:t>The Greek- Topped Hot Dog</a:t>
                      </a:r>
                      <a:endParaRPr sz="2000" dirty="0"/>
                    </a:p>
                    <a:p>
                      <a:pPr marR="201930"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Wedges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2000" b="1" spc="-55" dirty="0">
                          <a:solidFill>
                            <a:srgbClr val="231F20"/>
                          </a:solidFill>
                        </a:rPr>
                        <a:t>Penne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45" dirty="0">
                          <a:solidFill>
                            <a:srgbClr val="231F20"/>
                          </a:solidFill>
                        </a:rPr>
                        <a:t>Pasta</a:t>
                      </a:r>
                      <a:r>
                        <a:rPr sz="2000" b="1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in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70" dirty="0">
                          <a:solidFill>
                            <a:srgbClr val="231F20"/>
                          </a:solidFill>
                        </a:rPr>
                        <a:t>Tomato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45" dirty="0">
                          <a:solidFill>
                            <a:srgbClr val="231F20"/>
                          </a:solidFill>
                        </a:rPr>
                        <a:t>Herb</a:t>
                      </a:r>
                      <a:r>
                        <a:rPr sz="2000" b="1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Sauce</a:t>
                      </a:r>
                      <a:endParaRPr sz="2000"/>
                    </a:p>
                    <a:p>
                      <a:pPr marR="193675"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Garlic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Oregano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Bread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 gridSpan="3"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1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09880" algn="ctr">
                        <a:lnSpc>
                          <a:spcPts val="225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Penne Pasta in </a:t>
                      </a:r>
                      <a:r>
                        <a:rPr lang="en-GB" sz="2000" b="1" dirty="0" err="1">
                          <a:solidFill>
                            <a:srgbClr val="231F20"/>
                          </a:solidFill>
                        </a:rPr>
                        <a:t>Arrabiata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 </a:t>
                      </a:r>
                    </a:p>
                    <a:p>
                      <a:pPr marR="309880" algn="ctr">
                        <a:lnSpc>
                          <a:spcPts val="225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Sauce </a:t>
                      </a:r>
                      <a:endParaRPr sz="2000" dirty="0"/>
                    </a:p>
                    <a:p>
                      <a:pPr marR="3606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80" dirty="0">
                          <a:solidFill>
                            <a:srgbClr val="231F20"/>
                          </a:solidFill>
                        </a:rPr>
                        <a:t>Pork Loin or Chicken 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09245" algn="ctr">
                        <a:lnSpc>
                          <a:spcPts val="2250"/>
                        </a:lnSpc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M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ac &amp; Cheese and garlic Bread Or</a:t>
                      </a:r>
                      <a:endParaRPr sz="2000" dirty="0"/>
                    </a:p>
                    <a:p>
                      <a:pPr marR="36131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Chicken casserole and Rice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280670">
                        <a:lnSpc>
                          <a:spcPts val="2250"/>
                        </a:lnSpc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Sweet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Chilli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Quorn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Dipper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Wrap</a:t>
                      </a:r>
                      <a:endParaRPr sz="2000" dirty="0"/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4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45" dirty="0">
                          <a:solidFill>
                            <a:srgbClr val="231F20"/>
                          </a:solidFill>
                        </a:rPr>
                        <a:t>Battered Fish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Chips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3430">
                <a:tc>
                  <a:txBody>
                    <a:bodyPr/>
                    <a:lstStyle/>
                    <a:p>
                      <a:pPr marR="22352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Thai</a:t>
                      </a:r>
                      <a:r>
                        <a:rPr sz="2000" b="1" spc="-6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Vegetable</a:t>
                      </a:r>
                      <a:r>
                        <a:rPr sz="2000" b="1" spc="-6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Noodles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Roasted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Vegetable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7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Feta Wraps</a:t>
                      </a:r>
                      <a:endParaRPr sz="2000" dirty="0"/>
                    </a:p>
                    <a:p>
                      <a:pPr marL="1132205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Paprika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Wedges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13754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Korean BBQ Wedges</a:t>
                      </a:r>
                      <a:endParaRPr sz="2000" dirty="0"/>
                    </a:p>
                    <a:p>
                      <a:pPr marL="1338580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Sides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945">
                <a:tc gridSpan="3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31935" y="2131917"/>
            <a:ext cx="299288" cy="29404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3750010" y="1959140"/>
            <a:ext cx="255270" cy="252095"/>
            <a:chOff x="13750010" y="1959140"/>
            <a:chExt cx="255270" cy="252095"/>
          </a:xfrm>
        </p:grpSpPr>
        <p:sp>
          <p:nvSpPr>
            <p:cNvPr id="8" name="object 8"/>
            <p:cNvSpPr/>
            <p:nvPr/>
          </p:nvSpPr>
          <p:spPr>
            <a:xfrm>
              <a:off x="13750010" y="1959140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23" y="0"/>
                  </a:moveTo>
                  <a:lnTo>
                    <a:pt x="98951" y="0"/>
                  </a:lnTo>
                  <a:lnTo>
                    <a:pt x="76199" y="4594"/>
                  </a:lnTo>
                  <a:lnTo>
                    <a:pt x="35298" y="32179"/>
                  </a:lnTo>
                  <a:lnTo>
                    <a:pt x="7722" y="73089"/>
                  </a:lnTo>
                  <a:lnTo>
                    <a:pt x="0" y="111346"/>
                  </a:lnTo>
                  <a:lnTo>
                    <a:pt x="0" y="135014"/>
                  </a:lnTo>
                  <a:lnTo>
                    <a:pt x="7722" y="173269"/>
                  </a:lnTo>
                  <a:lnTo>
                    <a:pt x="35298" y="214170"/>
                  </a:lnTo>
                  <a:lnTo>
                    <a:pt x="76199" y="241745"/>
                  </a:lnTo>
                  <a:lnTo>
                    <a:pt x="126287" y="251853"/>
                  </a:lnTo>
                  <a:lnTo>
                    <a:pt x="176375" y="241745"/>
                  </a:lnTo>
                  <a:lnTo>
                    <a:pt x="217276" y="214170"/>
                  </a:lnTo>
                  <a:lnTo>
                    <a:pt x="244852" y="173269"/>
                  </a:lnTo>
                  <a:lnTo>
                    <a:pt x="254965" y="123181"/>
                  </a:lnTo>
                  <a:lnTo>
                    <a:pt x="244852" y="73089"/>
                  </a:lnTo>
                  <a:lnTo>
                    <a:pt x="217276" y="32179"/>
                  </a:lnTo>
                  <a:lnTo>
                    <a:pt x="176375" y="4594"/>
                  </a:lnTo>
                  <a:lnTo>
                    <a:pt x="15362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8745" y="2029255"/>
              <a:ext cx="95440" cy="121462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43016" y="1938165"/>
            <a:ext cx="299284" cy="29404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636164" y="4058784"/>
            <a:ext cx="158038" cy="158038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4234878" y="5510098"/>
            <a:ext cx="255270" cy="252095"/>
            <a:chOff x="4234878" y="5510098"/>
            <a:chExt cx="255270" cy="252095"/>
          </a:xfrm>
        </p:grpSpPr>
        <p:sp>
          <p:nvSpPr>
            <p:cNvPr id="14" name="object 14"/>
            <p:cNvSpPr/>
            <p:nvPr/>
          </p:nvSpPr>
          <p:spPr>
            <a:xfrm>
              <a:off x="4234878" y="551009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83" y="0"/>
                  </a:moveTo>
                  <a:lnTo>
                    <a:pt x="98986" y="0"/>
                  </a:lnTo>
                  <a:lnTo>
                    <a:pt x="76196" y="4602"/>
                  </a:lnTo>
                  <a:lnTo>
                    <a:pt x="35295" y="32186"/>
                  </a:lnTo>
                  <a:lnTo>
                    <a:pt x="7720" y="73096"/>
                  </a:lnTo>
                  <a:lnTo>
                    <a:pt x="0" y="111341"/>
                  </a:lnTo>
                  <a:lnTo>
                    <a:pt x="0" y="135034"/>
                  </a:lnTo>
                  <a:lnTo>
                    <a:pt x="7720" y="173276"/>
                  </a:lnTo>
                  <a:lnTo>
                    <a:pt x="35295" y="214177"/>
                  </a:lnTo>
                  <a:lnTo>
                    <a:pt x="76196" y="241753"/>
                  </a:lnTo>
                  <a:lnTo>
                    <a:pt x="126284" y="251853"/>
                  </a:lnTo>
                  <a:lnTo>
                    <a:pt x="176372" y="241753"/>
                  </a:lnTo>
                  <a:lnTo>
                    <a:pt x="217274" y="214177"/>
                  </a:lnTo>
                  <a:lnTo>
                    <a:pt x="244849" y="173276"/>
                  </a:lnTo>
                  <a:lnTo>
                    <a:pt x="254965" y="123188"/>
                  </a:lnTo>
                  <a:lnTo>
                    <a:pt x="244849" y="73096"/>
                  </a:lnTo>
                  <a:lnTo>
                    <a:pt x="217274" y="32186"/>
                  </a:lnTo>
                  <a:lnTo>
                    <a:pt x="176372" y="4602"/>
                  </a:lnTo>
                  <a:lnTo>
                    <a:pt x="15358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13609" y="5580220"/>
              <a:ext cx="95440" cy="121462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35306" y="5493537"/>
            <a:ext cx="299288" cy="294056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9224454" y="5510098"/>
            <a:ext cx="255270" cy="252095"/>
            <a:chOff x="9224454" y="5510098"/>
            <a:chExt cx="255270" cy="252095"/>
          </a:xfrm>
        </p:grpSpPr>
        <p:sp>
          <p:nvSpPr>
            <p:cNvPr id="18" name="object 18"/>
            <p:cNvSpPr/>
            <p:nvPr/>
          </p:nvSpPr>
          <p:spPr>
            <a:xfrm>
              <a:off x="9224454" y="551009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79" y="0"/>
                  </a:moveTo>
                  <a:lnTo>
                    <a:pt x="98982" y="0"/>
                  </a:lnTo>
                  <a:lnTo>
                    <a:pt x="76193" y="4602"/>
                  </a:lnTo>
                  <a:lnTo>
                    <a:pt x="35292" y="32186"/>
                  </a:lnTo>
                  <a:lnTo>
                    <a:pt x="7716" y="73096"/>
                  </a:lnTo>
                  <a:lnTo>
                    <a:pt x="0" y="111322"/>
                  </a:lnTo>
                  <a:lnTo>
                    <a:pt x="0" y="135053"/>
                  </a:lnTo>
                  <a:lnTo>
                    <a:pt x="7716" y="173276"/>
                  </a:lnTo>
                  <a:lnTo>
                    <a:pt x="35292" y="214177"/>
                  </a:lnTo>
                  <a:lnTo>
                    <a:pt x="76193" y="241753"/>
                  </a:lnTo>
                  <a:lnTo>
                    <a:pt x="126281" y="251853"/>
                  </a:lnTo>
                  <a:lnTo>
                    <a:pt x="176369" y="241753"/>
                  </a:lnTo>
                  <a:lnTo>
                    <a:pt x="217270" y="214177"/>
                  </a:lnTo>
                  <a:lnTo>
                    <a:pt x="244845" y="173276"/>
                  </a:lnTo>
                  <a:lnTo>
                    <a:pt x="254965" y="123188"/>
                  </a:lnTo>
                  <a:lnTo>
                    <a:pt x="244845" y="73096"/>
                  </a:lnTo>
                  <a:lnTo>
                    <a:pt x="217270" y="32186"/>
                  </a:lnTo>
                  <a:lnTo>
                    <a:pt x="176369" y="4602"/>
                  </a:lnTo>
                  <a:lnTo>
                    <a:pt x="15357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303183" y="5580220"/>
              <a:ext cx="95440" cy="121462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43762" y="5842313"/>
            <a:ext cx="299288" cy="294056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14016371" y="5485781"/>
            <a:ext cx="257810" cy="257810"/>
            <a:chOff x="14091687" y="5504599"/>
            <a:chExt cx="257810" cy="257810"/>
          </a:xfrm>
        </p:grpSpPr>
        <p:sp>
          <p:nvSpPr>
            <p:cNvPr id="22" name="object 22"/>
            <p:cNvSpPr/>
            <p:nvPr/>
          </p:nvSpPr>
          <p:spPr>
            <a:xfrm>
              <a:off x="14091687" y="5504599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3"/>
                  </a:lnTo>
                  <a:lnTo>
                    <a:pt x="37687" y="37693"/>
                  </a:lnTo>
                  <a:lnTo>
                    <a:pt x="10111" y="78599"/>
                  </a:lnTo>
                  <a:lnTo>
                    <a:pt x="0" y="128689"/>
                  </a:lnTo>
                  <a:lnTo>
                    <a:pt x="10111" y="178777"/>
                  </a:lnTo>
                  <a:lnTo>
                    <a:pt x="37687" y="219678"/>
                  </a:lnTo>
                  <a:lnTo>
                    <a:pt x="78588" y="247253"/>
                  </a:lnTo>
                  <a:lnTo>
                    <a:pt x="128676" y="257365"/>
                  </a:lnTo>
                  <a:lnTo>
                    <a:pt x="178764" y="247253"/>
                  </a:lnTo>
                  <a:lnTo>
                    <a:pt x="219665" y="219678"/>
                  </a:lnTo>
                  <a:lnTo>
                    <a:pt x="247241" y="178777"/>
                  </a:lnTo>
                  <a:lnTo>
                    <a:pt x="257352" y="128689"/>
                  </a:lnTo>
                  <a:lnTo>
                    <a:pt x="247241" y="78599"/>
                  </a:lnTo>
                  <a:lnTo>
                    <a:pt x="219665" y="37693"/>
                  </a:lnTo>
                  <a:lnTo>
                    <a:pt x="178764" y="10113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136845" y="5570091"/>
              <a:ext cx="164922" cy="125437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14787" y="6906348"/>
            <a:ext cx="166674" cy="16463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39096" y="7153409"/>
            <a:ext cx="158038" cy="158038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3116997" y="7071088"/>
            <a:ext cx="166674" cy="164642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6457236" y="1235444"/>
            <a:ext cx="2181860" cy="508634"/>
            <a:chOff x="6457236" y="1235444"/>
            <a:chExt cx="2181860" cy="508634"/>
          </a:xfrm>
        </p:grpSpPr>
        <p:sp>
          <p:nvSpPr>
            <p:cNvPr id="28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11188479" y="1235444"/>
            <a:ext cx="2181860" cy="508634"/>
            <a:chOff x="11188479" y="1235444"/>
            <a:chExt cx="2181860" cy="508634"/>
          </a:xfrm>
        </p:grpSpPr>
        <p:sp>
          <p:nvSpPr>
            <p:cNvPr id="31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1731991" y="4833001"/>
            <a:ext cx="2181860" cy="508634"/>
            <a:chOff x="1731991" y="4833001"/>
            <a:chExt cx="2181860" cy="508634"/>
          </a:xfrm>
        </p:grpSpPr>
        <p:sp>
          <p:nvSpPr>
            <p:cNvPr id="34" name="object 34"/>
            <p:cNvSpPr/>
            <p:nvPr/>
          </p:nvSpPr>
          <p:spPr>
            <a:xfrm>
              <a:off x="1731991" y="4833001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60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33284" y="4912815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6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5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5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3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60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8" y="177285"/>
                  </a:lnTo>
                  <a:lnTo>
                    <a:pt x="1230590" y="198223"/>
                  </a:lnTo>
                  <a:lnTo>
                    <a:pt x="1211292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40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1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40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4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44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28" y="162420"/>
                  </a:moveTo>
                  <a:lnTo>
                    <a:pt x="1885086" y="169824"/>
                  </a:lnTo>
                  <a:lnTo>
                    <a:pt x="1991444" y="169824"/>
                  </a:lnTo>
                  <a:lnTo>
                    <a:pt x="1990928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11188479" y="4833001"/>
            <a:ext cx="2181860" cy="508634"/>
            <a:chOff x="11188479" y="4833001"/>
            <a:chExt cx="2181860" cy="508634"/>
          </a:xfrm>
        </p:grpSpPr>
        <p:sp>
          <p:nvSpPr>
            <p:cNvPr id="37" name="object 37"/>
            <p:cNvSpPr/>
            <p:nvPr/>
          </p:nvSpPr>
          <p:spPr>
            <a:xfrm>
              <a:off x="11188479" y="4833001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1289771" y="4912815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6457236" y="4833001"/>
            <a:ext cx="2181860" cy="508634"/>
            <a:chOff x="6457236" y="4833001"/>
            <a:chExt cx="2181860" cy="508634"/>
          </a:xfrm>
        </p:grpSpPr>
        <p:sp>
          <p:nvSpPr>
            <p:cNvPr id="40" name="object 40"/>
            <p:cNvSpPr/>
            <p:nvPr/>
          </p:nvSpPr>
          <p:spPr>
            <a:xfrm>
              <a:off x="6457236" y="4833001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558528" y="4912815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4238299" y="9324856"/>
            <a:ext cx="1726564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20"/>
              </a:spcBef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sz="135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35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sz="13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10"/>
              </a:rPr>
              <a:t>www.eatcoolfood.org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pic>
        <p:nvPicPr>
          <p:cNvPr id="45" name="object 20">
            <a:extLst>
              <a:ext uri="{FF2B5EF4-FFF2-40B4-BE49-F238E27FC236}">
                <a16:creationId xmlns:a16="http://schemas.microsoft.com/office/drawing/2014/main" id="{19B2284E-D248-5672-63D0-7BAC1BAEADB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289136" y="5468137"/>
            <a:ext cx="299288" cy="294056"/>
          </a:xfrm>
          <a:prstGeom prst="rect">
            <a:avLst/>
          </a:prstGeom>
        </p:spPr>
      </p:pic>
      <p:grpSp>
        <p:nvGrpSpPr>
          <p:cNvPr id="46" name="object 3">
            <a:extLst>
              <a:ext uri="{FF2B5EF4-FFF2-40B4-BE49-F238E27FC236}">
                <a16:creationId xmlns:a16="http://schemas.microsoft.com/office/drawing/2014/main" id="{176B37D7-5FFF-0801-38EB-0A3210013CC0}"/>
              </a:ext>
            </a:extLst>
          </p:cNvPr>
          <p:cNvGrpSpPr/>
          <p:nvPr/>
        </p:nvGrpSpPr>
        <p:grpSpPr>
          <a:xfrm>
            <a:off x="8870917" y="2150717"/>
            <a:ext cx="257810" cy="257810"/>
            <a:chOff x="8987746" y="1915522"/>
            <a:chExt cx="257810" cy="257810"/>
          </a:xfrm>
        </p:grpSpPr>
        <p:sp>
          <p:nvSpPr>
            <p:cNvPr id="47" name="object 4">
              <a:extLst>
                <a:ext uri="{FF2B5EF4-FFF2-40B4-BE49-F238E27FC236}">
                  <a16:creationId xmlns:a16="http://schemas.microsoft.com/office/drawing/2014/main" id="{2533A1D1-4F40-4DB8-06A6-2F47CFEFA082}"/>
                </a:ext>
              </a:extLst>
            </p:cNvPr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5">
              <a:extLst>
                <a:ext uri="{FF2B5EF4-FFF2-40B4-BE49-F238E27FC236}">
                  <a16:creationId xmlns:a16="http://schemas.microsoft.com/office/drawing/2014/main" id="{029C4681-3097-7B75-0CEF-9D93B56EC05E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49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72450" y="4019249"/>
            <a:ext cx="158038" cy="158038"/>
          </a:xfrm>
          <a:prstGeom prst="rect">
            <a:avLst/>
          </a:prstGeom>
        </p:spPr>
      </p:pic>
      <p:pic>
        <p:nvPicPr>
          <p:cNvPr id="4" name="Picture 3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FA495F4C-A463-5BA4-2D42-EB555242993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733864"/>
              </p:ext>
            </p:extLst>
          </p:nvPr>
        </p:nvGraphicFramePr>
        <p:xfrm>
          <a:off x="458755" y="781953"/>
          <a:ext cx="14144624" cy="82562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1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12420" algn="ctr">
                        <a:lnSpc>
                          <a:spcPts val="2250"/>
                        </a:lnSpc>
                      </a:pPr>
                      <a:r>
                        <a:rPr lang="en-GB" sz="2000" b="1" spc="-55" dirty="0">
                          <a:solidFill>
                            <a:srgbClr val="231F20"/>
                          </a:solidFill>
                        </a:rPr>
                        <a:t>Sticky BBQ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Quorn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Meatballs</a:t>
                      </a:r>
                      <a:endParaRPr sz="2000" dirty="0"/>
                    </a:p>
                    <a:p>
                      <a:pPr marR="3606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55" dirty="0">
                          <a:solidFill>
                            <a:srgbClr val="231F20"/>
                          </a:solidFill>
                        </a:rPr>
                        <a:t>Sticky BBQ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Chicken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Meatballs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Rice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1013460" marR="1195705" indent="19748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45" dirty="0">
                          <a:solidFill>
                            <a:srgbClr val="231F20"/>
                          </a:solidFill>
                        </a:rPr>
                        <a:t>Mac</a:t>
                      </a:r>
                      <a:r>
                        <a:rPr sz="2000" b="1" spc="-4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45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Cheese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and Tandoori squash   </a:t>
                      </a:r>
                    </a:p>
                    <a:p>
                      <a:pPr marL="1013460" marR="1195705" indent="19748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Or Mac &amp; Cheese and Garlic Bread</a:t>
                      </a:r>
                      <a:endParaRPr lang="en-GB" sz="2000" b="1" spc="-1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55" dirty="0">
                          <a:solidFill>
                            <a:srgbClr val="231F20"/>
                          </a:solidFill>
                        </a:rPr>
                        <a:t>            Margherita Pizza</a:t>
                      </a:r>
                      <a:endParaRPr sz="2000" dirty="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we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d</a:t>
                      </a:r>
                      <a:r>
                        <a:rPr lang="en-GB" sz="1400" spc="-10" dirty="0" err="1">
                          <a:solidFill>
                            <a:srgbClr val="231F20"/>
                          </a:solidFill>
                        </a:rPr>
                        <a:t>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Thai Veggie Noodles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 gridSpan="3"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5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810260" marR="763270" indent="-31115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Sweet Potato Veggie Shepherd’s Pie and Sides</a:t>
                      </a:r>
                      <a:endParaRPr sz="2000" dirty="0"/>
                    </a:p>
                    <a:p>
                      <a:pPr marL="2095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Honey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Glazed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Gammon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 or  </a:t>
                      </a:r>
                    </a:p>
                    <a:p>
                      <a:pPr marL="2095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    Roast Chicken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Crispy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 err="1">
                          <a:solidFill>
                            <a:srgbClr val="231F20"/>
                          </a:solidFill>
                        </a:rPr>
                        <a:t>fro</a:t>
                      </a:r>
                      <a:r>
                        <a:rPr lang="en-GB" sz="1500" spc="-20" dirty="0">
                          <a:solidFill>
                            <a:srgbClr val="231F20"/>
                          </a:solidFill>
                        </a:rPr>
                        <a:t>m </a:t>
                      </a: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Peri </a:t>
                      </a:r>
                      <a:r>
                        <a:rPr lang="en-GB" sz="2000" b="1" dirty="0" err="1">
                          <a:solidFill>
                            <a:srgbClr val="231F20"/>
                          </a:solidFill>
                        </a:rPr>
                        <a:t>Peri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 Veggie Strips</a:t>
                      </a:r>
                    </a:p>
                    <a:p>
                      <a:pPr marL="1133475">
                        <a:lnSpc>
                          <a:spcPts val="2250"/>
                        </a:lnSpc>
                      </a:pPr>
                      <a:r>
                        <a:rPr lang="en-GB" sz="2000" dirty="0"/>
                        <a:t>           Or</a:t>
                      </a:r>
                      <a:endParaRPr sz="2000" dirty="0"/>
                    </a:p>
                    <a:p>
                      <a:pPr marL="10655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Peri </a:t>
                      </a:r>
                      <a:r>
                        <a:rPr lang="en-GB" sz="2000" b="1" spc="-25" dirty="0" err="1">
                          <a:solidFill>
                            <a:srgbClr val="231F20"/>
                          </a:solidFill>
                        </a:rPr>
                        <a:t>Peri</a:t>
                      </a: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 Chicken </a:t>
                      </a:r>
                      <a:endParaRPr sz="2000" dirty="0"/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Spicy 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Rice 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1619250" marR="570865" indent="-103378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Sweet Potato, Pepper 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lang="en-GB" sz="2000" b="1" spc="-10" dirty="0">
                        <a:solidFill>
                          <a:srgbClr val="231F20"/>
                        </a:solidFill>
                      </a:endParaRPr>
                    </a:p>
                    <a:p>
                      <a:pPr marL="1619250" marR="570865" indent="-103378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Coconut Cu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rry &amp; Rice</a:t>
                      </a:r>
                      <a:endParaRPr lang="en-GB" sz="2000" b="1" spc="-20" dirty="0">
                        <a:solidFill>
                          <a:schemeClr val="tx1"/>
                        </a:solidFill>
                      </a:endParaRPr>
                    </a:p>
                    <a:p>
                      <a:pPr marL="1619250" marR="570865" indent="-103378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20" dirty="0">
                          <a:solidFill>
                            <a:schemeClr val="tx1"/>
                          </a:solidFill>
                        </a:rPr>
                        <a:t>     Or</a:t>
                      </a: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Battered 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Fish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Chips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343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Cheese Tomato Puff</a:t>
                      </a:r>
                      <a:endParaRPr sz="2000" dirty="0"/>
                    </a:p>
                    <a:p>
                      <a:pPr marL="1195070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chips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5327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Vegetable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Mixed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Bean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Fajita</a:t>
                      </a:r>
                      <a:endParaRPr sz="200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Wedges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Penne Pasta  in Tomato Sauce</a:t>
                      </a:r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Garlic Bread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3" name="object 3"/>
          <p:cNvGrpSpPr/>
          <p:nvPr/>
        </p:nvGrpSpPr>
        <p:grpSpPr>
          <a:xfrm>
            <a:off x="8987746" y="1915522"/>
            <a:ext cx="257810" cy="257810"/>
            <a:chOff x="8987746" y="1915522"/>
            <a:chExt cx="257810" cy="257810"/>
          </a:xfrm>
        </p:grpSpPr>
        <p:sp>
          <p:nvSpPr>
            <p:cNvPr id="4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24740" y="2253248"/>
            <a:ext cx="299288" cy="294056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13361517" y="2175053"/>
            <a:ext cx="255270" cy="252095"/>
            <a:chOff x="13361517" y="2175053"/>
            <a:chExt cx="255270" cy="252095"/>
          </a:xfrm>
        </p:grpSpPr>
        <p:sp>
          <p:nvSpPr>
            <p:cNvPr id="8" name="object 8"/>
            <p:cNvSpPr/>
            <p:nvPr/>
          </p:nvSpPr>
          <p:spPr>
            <a:xfrm>
              <a:off x="13361517" y="2175053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78" y="0"/>
                  </a:moveTo>
                  <a:lnTo>
                    <a:pt x="98880" y="0"/>
                  </a:lnTo>
                  <a:lnTo>
                    <a:pt x="76191" y="4582"/>
                  </a:lnTo>
                  <a:lnTo>
                    <a:pt x="35290" y="32166"/>
                  </a:lnTo>
                  <a:lnTo>
                    <a:pt x="7715" y="73076"/>
                  </a:lnTo>
                  <a:lnTo>
                    <a:pt x="0" y="111296"/>
                  </a:lnTo>
                  <a:lnTo>
                    <a:pt x="0" y="135039"/>
                  </a:lnTo>
                  <a:lnTo>
                    <a:pt x="7715" y="173256"/>
                  </a:lnTo>
                  <a:lnTo>
                    <a:pt x="35290" y="214157"/>
                  </a:lnTo>
                  <a:lnTo>
                    <a:pt x="76191" y="241733"/>
                  </a:lnTo>
                  <a:lnTo>
                    <a:pt x="126279" y="251853"/>
                  </a:lnTo>
                  <a:lnTo>
                    <a:pt x="176367" y="241733"/>
                  </a:lnTo>
                  <a:lnTo>
                    <a:pt x="217269" y="214157"/>
                  </a:lnTo>
                  <a:lnTo>
                    <a:pt x="244844" y="173256"/>
                  </a:lnTo>
                  <a:lnTo>
                    <a:pt x="254965" y="123168"/>
                  </a:lnTo>
                  <a:lnTo>
                    <a:pt x="244844" y="73076"/>
                  </a:lnTo>
                  <a:lnTo>
                    <a:pt x="217269" y="32166"/>
                  </a:lnTo>
                  <a:lnTo>
                    <a:pt x="176367" y="4582"/>
                  </a:lnTo>
                  <a:lnTo>
                    <a:pt x="1536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440243" y="2245155"/>
              <a:ext cx="95440" cy="121462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42343" y="2154078"/>
            <a:ext cx="299288" cy="29404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465508" y="4058784"/>
            <a:ext cx="158038" cy="158038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007644" y="4053878"/>
            <a:ext cx="166662" cy="164642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4130133" y="5758599"/>
            <a:ext cx="257810" cy="257810"/>
            <a:chOff x="4130133" y="5758599"/>
            <a:chExt cx="257810" cy="257810"/>
          </a:xfrm>
        </p:grpSpPr>
        <p:sp>
          <p:nvSpPr>
            <p:cNvPr id="14" name="object 14"/>
            <p:cNvSpPr/>
            <p:nvPr/>
          </p:nvSpPr>
          <p:spPr>
            <a:xfrm>
              <a:off x="4130133" y="5758599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10" h="257810">
                  <a:moveTo>
                    <a:pt x="128676" y="0"/>
                  </a:moveTo>
                  <a:lnTo>
                    <a:pt x="78588" y="10113"/>
                  </a:lnTo>
                  <a:lnTo>
                    <a:pt x="37687" y="37693"/>
                  </a:lnTo>
                  <a:lnTo>
                    <a:pt x="10111" y="78599"/>
                  </a:lnTo>
                  <a:lnTo>
                    <a:pt x="0" y="128689"/>
                  </a:lnTo>
                  <a:lnTo>
                    <a:pt x="10111" y="178777"/>
                  </a:lnTo>
                  <a:lnTo>
                    <a:pt x="37687" y="219678"/>
                  </a:lnTo>
                  <a:lnTo>
                    <a:pt x="78588" y="247253"/>
                  </a:lnTo>
                  <a:lnTo>
                    <a:pt x="128676" y="257365"/>
                  </a:lnTo>
                  <a:lnTo>
                    <a:pt x="178764" y="247253"/>
                  </a:lnTo>
                  <a:lnTo>
                    <a:pt x="219665" y="219678"/>
                  </a:lnTo>
                  <a:lnTo>
                    <a:pt x="247241" y="178777"/>
                  </a:lnTo>
                  <a:lnTo>
                    <a:pt x="257352" y="128689"/>
                  </a:lnTo>
                  <a:lnTo>
                    <a:pt x="247241" y="78599"/>
                  </a:lnTo>
                  <a:lnTo>
                    <a:pt x="219665" y="37693"/>
                  </a:lnTo>
                  <a:lnTo>
                    <a:pt x="178764" y="10113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175290" y="5824091"/>
              <a:ext cx="164922" cy="125437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33099" y="5739781"/>
            <a:ext cx="299288" cy="294056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8525345" y="5510098"/>
            <a:ext cx="255270" cy="252095"/>
            <a:chOff x="8525345" y="5510098"/>
            <a:chExt cx="255270" cy="252095"/>
          </a:xfrm>
        </p:grpSpPr>
        <p:sp>
          <p:nvSpPr>
            <p:cNvPr id="18" name="object 18"/>
            <p:cNvSpPr/>
            <p:nvPr/>
          </p:nvSpPr>
          <p:spPr>
            <a:xfrm>
              <a:off x="8525345" y="551009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70" y="0"/>
                  </a:moveTo>
                  <a:lnTo>
                    <a:pt x="98973" y="0"/>
                  </a:lnTo>
                  <a:lnTo>
                    <a:pt x="76184" y="4602"/>
                  </a:lnTo>
                  <a:lnTo>
                    <a:pt x="35283" y="32186"/>
                  </a:lnTo>
                  <a:lnTo>
                    <a:pt x="7707" y="73096"/>
                  </a:lnTo>
                  <a:lnTo>
                    <a:pt x="0" y="111278"/>
                  </a:lnTo>
                  <a:lnTo>
                    <a:pt x="0" y="135097"/>
                  </a:lnTo>
                  <a:lnTo>
                    <a:pt x="7707" y="173276"/>
                  </a:lnTo>
                  <a:lnTo>
                    <a:pt x="35283" y="214177"/>
                  </a:lnTo>
                  <a:lnTo>
                    <a:pt x="76184" y="241753"/>
                  </a:lnTo>
                  <a:lnTo>
                    <a:pt x="126272" y="251853"/>
                  </a:lnTo>
                  <a:lnTo>
                    <a:pt x="176360" y="241753"/>
                  </a:lnTo>
                  <a:lnTo>
                    <a:pt x="217261" y="214177"/>
                  </a:lnTo>
                  <a:lnTo>
                    <a:pt x="244837" y="173276"/>
                  </a:lnTo>
                  <a:lnTo>
                    <a:pt x="254965" y="123188"/>
                  </a:lnTo>
                  <a:lnTo>
                    <a:pt x="244837" y="73096"/>
                  </a:lnTo>
                  <a:lnTo>
                    <a:pt x="217261" y="32186"/>
                  </a:lnTo>
                  <a:lnTo>
                    <a:pt x="176360" y="4602"/>
                  </a:lnTo>
                  <a:lnTo>
                    <a:pt x="15357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04064" y="5580220"/>
              <a:ext cx="95440" cy="121462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90927" y="5494639"/>
            <a:ext cx="299288" cy="294056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34434" y="7388948"/>
            <a:ext cx="166674" cy="164642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295954" y="7393848"/>
            <a:ext cx="158038" cy="158038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860973" y="7388948"/>
            <a:ext cx="166662" cy="164642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6457236" y="1235444"/>
            <a:ext cx="2181860" cy="508634"/>
            <a:chOff x="6457236" y="1235444"/>
            <a:chExt cx="2181860" cy="508634"/>
          </a:xfrm>
        </p:grpSpPr>
        <p:sp>
          <p:nvSpPr>
            <p:cNvPr id="28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11188479" y="1235444"/>
            <a:ext cx="2181860" cy="508634"/>
            <a:chOff x="11188479" y="1235444"/>
            <a:chExt cx="2181860" cy="508634"/>
          </a:xfrm>
        </p:grpSpPr>
        <p:sp>
          <p:nvSpPr>
            <p:cNvPr id="31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1731991" y="4819632"/>
            <a:ext cx="2181860" cy="508634"/>
            <a:chOff x="1731991" y="4819632"/>
            <a:chExt cx="2181860" cy="508634"/>
          </a:xfrm>
        </p:grpSpPr>
        <p:sp>
          <p:nvSpPr>
            <p:cNvPr id="34" name="object 34"/>
            <p:cNvSpPr/>
            <p:nvPr/>
          </p:nvSpPr>
          <p:spPr>
            <a:xfrm>
              <a:off x="1731991" y="4819632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60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33284" y="4899446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6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5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5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3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60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8" y="177285"/>
                  </a:lnTo>
                  <a:lnTo>
                    <a:pt x="1230590" y="198223"/>
                  </a:lnTo>
                  <a:lnTo>
                    <a:pt x="1211292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40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1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40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4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44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28" y="162420"/>
                  </a:moveTo>
                  <a:lnTo>
                    <a:pt x="1885086" y="169824"/>
                  </a:lnTo>
                  <a:lnTo>
                    <a:pt x="1991444" y="169824"/>
                  </a:lnTo>
                  <a:lnTo>
                    <a:pt x="1990928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11188479" y="4819632"/>
            <a:ext cx="2181860" cy="508634"/>
            <a:chOff x="11188479" y="4819632"/>
            <a:chExt cx="2181860" cy="508634"/>
          </a:xfrm>
        </p:grpSpPr>
        <p:sp>
          <p:nvSpPr>
            <p:cNvPr id="37" name="object 37"/>
            <p:cNvSpPr/>
            <p:nvPr/>
          </p:nvSpPr>
          <p:spPr>
            <a:xfrm>
              <a:off x="11188479" y="4819632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1289771" y="4899446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6457236" y="4819632"/>
            <a:ext cx="2181860" cy="508634"/>
            <a:chOff x="6457236" y="4819632"/>
            <a:chExt cx="2181860" cy="508634"/>
          </a:xfrm>
        </p:grpSpPr>
        <p:sp>
          <p:nvSpPr>
            <p:cNvPr id="40" name="object 40"/>
            <p:cNvSpPr/>
            <p:nvPr/>
          </p:nvSpPr>
          <p:spPr>
            <a:xfrm>
              <a:off x="6457236" y="4819632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558528" y="4899446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4238299" y="9324856"/>
            <a:ext cx="1726564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20"/>
              </a:spcBef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sz="135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35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sz="13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12"/>
              </a:rPr>
              <a:t>www.eatcoolfood.org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grpSp>
        <p:nvGrpSpPr>
          <p:cNvPr id="45" name="object 17">
            <a:extLst>
              <a:ext uri="{FF2B5EF4-FFF2-40B4-BE49-F238E27FC236}">
                <a16:creationId xmlns:a16="http://schemas.microsoft.com/office/drawing/2014/main" id="{9416C3A3-61A0-FCC8-4D8D-4A5961687F56}"/>
              </a:ext>
            </a:extLst>
          </p:cNvPr>
          <p:cNvGrpSpPr/>
          <p:nvPr/>
        </p:nvGrpSpPr>
        <p:grpSpPr>
          <a:xfrm>
            <a:off x="12772365" y="5727082"/>
            <a:ext cx="255270" cy="252095"/>
            <a:chOff x="8525345" y="5510098"/>
            <a:chExt cx="255270" cy="252095"/>
          </a:xfrm>
        </p:grpSpPr>
        <p:sp>
          <p:nvSpPr>
            <p:cNvPr id="46" name="object 18">
              <a:extLst>
                <a:ext uri="{FF2B5EF4-FFF2-40B4-BE49-F238E27FC236}">
                  <a16:creationId xmlns:a16="http://schemas.microsoft.com/office/drawing/2014/main" id="{0C212CC3-25D7-A7C8-0EDE-91AF1BA12CE6}"/>
                </a:ext>
              </a:extLst>
            </p:cNvPr>
            <p:cNvSpPr/>
            <p:nvPr/>
          </p:nvSpPr>
          <p:spPr>
            <a:xfrm>
              <a:off x="8525345" y="551009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70" y="0"/>
                  </a:moveTo>
                  <a:lnTo>
                    <a:pt x="98973" y="0"/>
                  </a:lnTo>
                  <a:lnTo>
                    <a:pt x="76184" y="4602"/>
                  </a:lnTo>
                  <a:lnTo>
                    <a:pt x="35283" y="32186"/>
                  </a:lnTo>
                  <a:lnTo>
                    <a:pt x="7707" y="73096"/>
                  </a:lnTo>
                  <a:lnTo>
                    <a:pt x="0" y="111278"/>
                  </a:lnTo>
                  <a:lnTo>
                    <a:pt x="0" y="135097"/>
                  </a:lnTo>
                  <a:lnTo>
                    <a:pt x="7707" y="173276"/>
                  </a:lnTo>
                  <a:lnTo>
                    <a:pt x="35283" y="214177"/>
                  </a:lnTo>
                  <a:lnTo>
                    <a:pt x="76184" y="241753"/>
                  </a:lnTo>
                  <a:lnTo>
                    <a:pt x="126272" y="251853"/>
                  </a:lnTo>
                  <a:lnTo>
                    <a:pt x="176360" y="241753"/>
                  </a:lnTo>
                  <a:lnTo>
                    <a:pt x="217261" y="214177"/>
                  </a:lnTo>
                  <a:lnTo>
                    <a:pt x="244837" y="173276"/>
                  </a:lnTo>
                  <a:lnTo>
                    <a:pt x="254965" y="123188"/>
                  </a:lnTo>
                  <a:lnTo>
                    <a:pt x="244837" y="73096"/>
                  </a:lnTo>
                  <a:lnTo>
                    <a:pt x="217261" y="32186"/>
                  </a:lnTo>
                  <a:lnTo>
                    <a:pt x="176360" y="4602"/>
                  </a:lnTo>
                  <a:lnTo>
                    <a:pt x="15357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19">
              <a:extLst>
                <a:ext uri="{FF2B5EF4-FFF2-40B4-BE49-F238E27FC236}">
                  <a16:creationId xmlns:a16="http://schemas.microsoft.com/office/drawing/2014/main" id="{603BD07B-92F9-CE7C-7DF7-8FAC5FCD2934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604064" y="5580220"/>
              <a:ext cx="95440" cy="121462"/>
            </a:xfrm>
            <a:prstGeom prst="rect">
              <a:avLst/>
            </a:prstGeom>
          </p:spPr>
        </p:pic>
      </p:grpSp>
      <p:pic>
        <p:nvPicPr>
          <p:cNvPr id="48" name="object 20">
            <a:extLst>
              <a:ext uri="{FF2B5EF4-FFF2-40B4-BE49-F238E27FC236}">
                <a16:creationId xmlns:a16="http://schemas.microsoft.com/office/drawing/2014/main" id="{D5D65953-41E1-5F81-62D0-32F41DA1E40E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62229" y="5727082"/>
            <a:ext cx="299288" cy="294056"/>
          </a:xfrm>
          <a:prstGeom prst="rect">
            <a:avLst/>
          </a:prstGeom>
        </p:spPr>
      </p:pic>
      <p:pic>
        <p:nvPicPr>
          <p:cNvPr id="21" name="Picture 20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883BA7CA-B9A9-4DCB-E753-DE67416AA98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56880" y="804189"/>
            <a:ext cx="2944495" cy="3081655"/>
          </a:xfrm>
          <a:custGeom>
            <a:avLst/>
            <a:gdLst/>
            <a:ahLst/>
            <a:cxnLst/>
            <a:rect l="l" t="t" r="r" b="b"/>
            <a:pathLst>
              <a:path w="2944495" h="3081654">
                <a:moveTo>
                  <a:pt x="823734" y="448830"/>
                </a:moveTo>
                <a:lnTo>
                  <a:pt x="0" y="640067"/>
                </a:lnTo>
                <a:lnTo>
                  <a:pt x="0" y="890625"/>
                </a:lnTo>
                <a:lnTo>
                  <a:pt x="282206" y="825106"/>
                </a:lnTo>
                <a:lnTo>
                  <a:pt x="282206" y="1623758"/>
                </a:lnTo>
                <a:lnTo>
                  <a:pt x="541528" y="1563560"/>
                </a:lnTo>
                <a:lnTo>
                  <a:pt x="541528" y="764908"/>
                </a:lnTo>
                <a:lnTo>
                  <a:pt x="823734" y="699389"/>
                </a:lnTo>
                <a:lnTo>
                  <a:pt x="823734" y="448830"/>
                </a:lnTo>
                <a:close/>
              </a:path>
              <a:path w="2944495" h="3081654">
                <a:moveTo>
                  <a:pt x="1469339" y="1767789"/>
                </a:moveTo>
                <a:lnTo>
                  <a:pt x="1463763" y="1713801"/>
                </a:lnTo>
                <a:lnTo>
                  <a:pt x="1448079" y="1667713"/>
                </a:lnTo>
                <a:lnTo>
                  <a:pt x="1423390" y="1631657"/>
                </a:lnTo>
                <a:lnTo>
                  <a:pt x="1391831" y="1608188"/>
                </a:lnTo>
                <a:lnTo>
                  <a:pt x="1352511" y="1597050"/>
                </a:lnTo>
                <a:lnTo>
                  <a:pt x="1306347" y="1599730"/>
                </a:lnTo>
                <a:lnTo>
                  <a:pt x="1254239" y="1617649"/>
                </a:lnTo>
                <a:lnTo>
                  <a:pt x="1231303" y="1640547"/>
                </a:lnTo>
                <a:lnTo>
                  <a:pt x="1229258" y="1669326"/>
                </a:lnTo>
                <a:lnTo>
                  <a:pt x="1244511" y="1690382"/>
                </a:lnTo>
                <a:lnTo>
                  <a:pt x="1273467" y="1690141"/>
                </a:lnTo>
                <a:lnTo>
                  <a:pt x="1333779" y="1671421"/>
                </a:lnTo>
                <a:lnTo>
                  <a:pt x="1372463" y="1678254"/>
                </a:lnTo>
                <a:lnTo>
                  <a:pt x="1392402" y="1706092"/>
                </a:lnTo>
                <a:lnTo>
                  <a:pt x="1396479" y="1750377"/>
                </a:lnTo>
                <a:lnTo>
                  <a:pt x="1390015" y="1796821"/>
                </a:lnTo>
                <a:lnTo>
                  <a:pt x="1376921" y="1848993"/>
                </a:lnTo>
                <a:lnTo>
                  <a:pt x="1358976" y="1904238"/>
                </a:lnTo>
                <a:lnTo>
                  <a:pt x="1337932" y="1959902"/>
                </a:lnTo>
                <a:lnTo>
                  <a:pt x="1315580" y="2013343"/>
                </a:lnTo>
                <a:lnTo>
                  <a:pt x="1293685" y="2061908"/>
                </a:lnTo>
                <a:lnTo>
                  <a:pt x="1274025" y="2102929"/>
                </a:lnTo>
                <a:lnTo>
                  <a:pt x="1248473" y="2151761"/>
                </a:lnTo>
                <a:lnTo>
                  <a:pt x="1222717" y="2195106"/>
                </a:lnTo>
                <a:lnTo>
                  <a:pt x="1195946" y="2237917"/>
                </a:lnTo>
                <a:lnTo>
                  <a:pt x="1168234" y="2280170"/>
                </a:lnTo>
                <a:lnTo>
                  <a:pt x="1139647" y="2321814"/>
                </a:lnTo>
                <a:lnTo>
                  <a:pt x="1110234" y="2362822"/>
                </a:lnTo>
                <a:lnTo>
                  <a:pt x="1080084" y="2403132"/>
                </a:lnTo>
                <a:lnTo>
                  <a:pt x="1049261" y="2442730"/>
                </a:lnTo>
                <a:lnTo>
                  <a:pt x="1017816" y="2481567"/>
                </a:lnTo>
                <a:lnTo>
                  <a:pt x="973378" y="2533078"/>
                </a:lnTo>
                <a:lnTo>
                  <a:pt x="927481" y="2583434"/>
                </a:lnTo>
                <a:lnTo>
                  <a:pt x="881659" y="2630843"/>
                </a:lnTo>
                <a:lnTo>
                  <a:pt x="836993" y="2673654"/>
                </a:lnTo>
                <a:lnTo>
                  <a:pt x="794258" y="2710345"/>
                </a:lnTo>
                <a:lnTo>
                  <a:pt x="754253" y="2739326"/>
                </a:lnTo>
                <a:lnTo>
                  <a:pt x="717753" y="2759087"/>
                </a:lnTo>
                <a:lnTo>
                  <a:pt x="685558" y="2768079"/>
                </a:lnTo>
                <a:lnTo>
                  <a:pt x="658469" y="2764726"/>
                </a:lnTo>
                <a:lnTo>
                  <a:pt x="637235" y="2747505"/>
                </a:lnTo>
                <a:lnTo>
                  <a:pt x="616445" y="2709024"/>
                </a:lnTo>
                <a:lnTo>
                  <a:pt x="606767" y="2665920"/>
                </a:lnTo>
                <a:lnTo>
                  <a:pt x="606488" y="2618244"/>
                </a:lnTo>
                <a:lnTo>
                  <a:pt x="613879" y="2565971"/>
                </a:lnTo>
                <a:lnTo>
                  <a:pt x="627265" y="2509151"/>
                </a:lnTo>
                <a:lnTo>
                  <a:pt x="644918" y="2447760"/>
                </a:lnTo>
                <a:lnTo>
                  <a:pt x="659193" y="2403221"/>
                </a:lnTo>
                <a:lnTo>
                  <a:pt x="672553" y="2358707"/>
                </a:lnTo>
                <a:lnTo>
                  <a:pt x="684123" y="2313508"/>
                </a:lnTo>
                <a:lnTo>
                  <a:pt x="692975" y="2266899"/>
                </a:lnTo>
                <a:lnTo>
                  <a:pt x="688708" y="2240203"/>
                </a:lnTo>
                <a:lnTo>
                  <a:pt x="670394" y="2225281"/>
                </a:lnTo>
                <a:lnTo>
                  <a:pt x="647026" y="2227072"/>
                </a:lnTo>
                <a:lnTo>
                  <a:pt x="627621" y="2250503"/>
                </a:lnTo>
                <a:lnTo>
                  <a:pt x="608304" y="2299195"/>
                </a:lnTo>
                <a:lnTo>
                  <a:pt x="587997" y="2347303"/>
                </a:lnTo>
                <a:lnTo>
                  <a:pt x="566699" y="2394813"/>
                </a:lnTo>
                <a:lnTo>
                  <a:pt x="544410" y="2441740"/>
                </a:lnTo>
                <a:lnTo>
                  <a:pt x="521131" y="2488044"/>
                </a:lnTo>
                <a:lnTo>
                  <a:pt x="496824" y="2533726"/>
                </a:lnTo>
                <a:lnTo>
                  <a:pt x="471512" y="2578773"/>
                </a:lnTo>
                <a:lnTo>
                  <a:pt x="445185" y="2623159"/>
                </a:lnTo>
                <a:lnTo>
                  <a:pt x="417817" y="2666898"/>
                </a:lnTo>
                <a:lnTo>
                  <a:pt x="389420" y="2709951"/>
                </a:lnTo>
                <a:lnTo>
                  <a:pt x="359981" y="2752318"/>
                </a:lnTo>
                <a:lnTo>
                  <a:pt x="329488" y="2793987"/>
                </a:lnTo>
                <a:lnTo>
                  <a:pt x="297954" y="2834944"/>
                </a:lnTo>
                <a:lnTo>
                  <a:pt x="265341" y="2875165"/>
                </a:lnTo>
                <a:lnTo>
                  <a:pt x="231660" y="2914662"/>
                </a:lnTo>
                <a:lnTo>
                  <a:pt x="245910" y="2865386"/>
                </a:lnTo>
                <a:lnTo>
                  <a:pt x="260743" y="2816275"/>
                </a:lnTo>
                <a:lnTo>
                  <a:pt x="276148" y="2767317"/>
                </a:lnTo>
                <a:lnTo>
                  <a:pt x="292125" y="2718524"/>
                </a:lnTo>
                <a:lnTo>
                  <a:pt x="308698" y="2669870"/>
                </a:lnTo>
                <a:lnTo>
                  <a:pt x="325843" y="2621381"/>
                </a:lnTo>
                <a:lnTo>
                  <a:pt x="343573" y="2573032"/>
                </a:lnTo>
                <a:lnTo>
                  <a:pt x="361899" y="2524823"/>
                </a:lnTo>
                <a:lnTo>
                  <a:pt x="380809" y="2476779"/>
                </a:lnTo>
                <a:lnTo>
                  <a:pt x="400304" y="2428862"/>
                </a:lnTo>
                <a:lnTo>
                  <a:pt x="420395" y="2381085"/>
                </a:lnTo>
                <a:lnTo>
                  <a:pt x="441083" y="2333460"/>
                </a:lnTo>
                <a:lnTo>
                  <a:pt x="462368" y="2285962"/>
                </a:lnTo>
                <a:lnTo>
                  <a:pt x="484251" y="2238591"/>
                </a:lnTo>
                <a:lnTo>
                  <a:pt x="506717" y="2191359"/>
                </a:lnTo>
                <a:lnTo>
                  <a:pt x="529793" y="2144268"/>
                </a:lnTo>
                <a:lnTo>
                  <a:pt x="553478" y="2097290"/>
                </a:lnTo>
                <a:lnTo>
                  <a:pt x="577761" y="2050440"/>
                </a:lnTo>
                <a:lnTo>
                  <a:pt x="602640" y="2003717"/>
                </a:lnTo>
                <a:lnTo>
                  <a:pt x="608164" y="1972652"/>
                </a:lnTo>
                <a:lnTo>
                  <a:pt x="592074" y="1954377"/>
                </a:lnTo>
                <a:lnTo>
                  <a:pt x="565886" y="1953983"/>
                </a:lnTo>
                <a:lnTo>
                  <a:pt x="541134" y="1976564"/>
                </a:lnTo>
                <a:lnTo>
                  <a:pt x="517105" y="2021128"/>
                </a:lnTo>
                <a:lnTo>
                  <a:pt x="493636" y="2065820"/>
                </a:lnTo>
                <a:lnTo>
                  <a:pt x="470725" y="2110625"/>
                </a:lnTo>
                <a:lnTo>
                  <a:pt x="448373" y="2155558"/>
                </a:lnTo>
                <a:lnTo>
                  <a:pt x="426593" y="2200618"/>
                </a:lnTo>
                <a:lnTo>
                  <a:pt x="405358" y="2245804"/>
                </a:lnTo>
                <a:lnTo>
                  <a:pt x="384683" y="2291130"/>
                </a:lnTo>
                <a:lnTo>
                  <a:pt x="364566" y="2336596"/>
                </a:lnTo>
                <a:lnTo>
                  <a:pt x="344995" y="2382202"/>
                </a:lnTo>
                <a:lnTo>
                  <a:pt x="325970" y="2427948"/>
                </a:lnTo>
                <a:lnTo>
                  <a:pt x="307492" y="2473858"/>
                </a:lnTo>
                <a:lnTo>
                  <a:pt x="289572" y="2519908"/>
                </a:lnTo>
                <a:lnTo>
                  <a:pt x="272186" y="2566111"/>
                </a:lnTo>
                <a:lnTo>
                  <a:pt x="255346" y="2612479"/>
                </a:lnTo>
                <a:lnTo>
                  <a:pt x="239052" y="2658999"/>
                </a:lnTo>
                <a:lnTo>
                  <a:pt x="223291" y="2705684"/>
                </a:lnTo>
                <a:lnTo>
                  <a:pt x="208064" y="2752547"/>
                </a:lnTo>
                <a:lnTo>
                  <a:pt x="193370" y="2799575"/>
                </a:lnTo>
                <a:lnTo>
                  <a:pt x="179209" y="2846781"/>
                </a:lnTo>
                <a:lnTo>
                  <a:pt x="165582" y="2894165"/>
                </a:lnTo>
                <a:lnTo>
                  <a:pt x="152488" y="2941739"/>
                </a:lnTo>
                <a:lnTo>
                  <a:pt x="139915" y="2989478"/>
                </a:lnTo>
                <a:lnTo>
                  <a:pt x="127863" y="3037421"/>
                </a:lnTo>
                <a:lnTo>
                  <a:pt x="128981" y="3059798"/>
                </a:lnTo>
                <a:lnTo>
                  <a:pt x="141084" y="3076283"/>
                </a:lnTo>
                <a:lnTo>
                  <a:pt x="160032" y="3081566"/>
                </a:lnTo>
                <a:lnTo>
                  <a:pt x="181686" y="3070314"/>
                </a:lnTo>
                <a:lnTo>
                  <a:pt x="218389" y="3031807"/>
                </a:lnTo>
                <a:lnTo>
                  <a:pt x="254063" y="2992729"/>
                </a:lnTo>
                <a:lnTo>
                  <a:pt x="288709" y="2953067"/>
                </a:lnTo>
                <a:lnTo>
                  <a:pt x="322364" y="2912808"/>
                </a:lnTo>
                <a:lnTo>
                  <a:pt x="355041" y="2871927"/>
                </a:lnTo>
                <a:lnTo>
                  <a:pt x="386765" y="2830385"/>
                </a:lnTo>
                <a:lnTo>
                  <a:pt x="417537" y="2788183"/>
                </a:lnTo>
                <a:lnTo>
                  <a:pt x="447382" y="2745282"/>
                </a:lnTo>
                <a:lnTo>
                  <a:pt x="476313" y="2701671"/>
                </a:lnTo>
                <a:lnTo>
                  <a:pt x="504355" y="2657322"/>
                </a:lnTo>
                <a:lnTo>
                  <a:pt x="531520" y="2612212"/>
                </a:lnTo>
                <a:lnTo>
                  <a:pt x="526453" y="2661589"/>
                </a:lnTo>
                <a:lnTo>
                  <a:pt x="528294" y="2708211"/>
                </a:lnTo>
                <a:lnTo>
                  <a:pt x="538441" y="2751112"/>
                </a:lnTo>
                <a:lnTo>
                  <a:pt x="558279" y="2789301"/>
                </a:lnTo>
                <a:lnTo>
                  <a:pt x="589178" y="2821800"/>
                </a:lnTo>
                <a:lnTo>
                  <a:pt x="623506" y="2840240"/>
                </a:lnTo>
                <a:lnTo>
                  <a:pt x="659625" y="2847238"/>
                </a:lnTo>
                <a:lnTo>
                  <a:pt x="697090" y="2844127"/>
                </a:lnTo>
                <a:lnTo>
                  <a:pt x="735457" y="2832252"/>
                </a:lnTo>
                <a:lnTo>
                  <a:pt x="774268" y="2812961"/>
                </a:lnTo>
                <a:lnTo>
                  <a:pt x="813066" y="2787561"/>
                </a:lnTo>
                <a:lnTo>
                  <a:pt x="851420" y="2757424"/>
                </a:lnTo>
                <a:lnTo>
                  <a:pt x="888860" y="2723870"/>
                </a:lnTo>
                <a:lnTo>
                  <a:pt x="924941" y="2688247"/>
                </a:lnTo>
                <a:lnTo>
                  <a:pt x="959218" y="2651899"/>
                </a:lnTo>
                <a:lnTo>
                  <a:pt x="991222" y="2616149"/>
                </a:lnTo>
                <a:lnTo>
                  <a:pt x="1020521" y="2582341"/>
                </a:lnTo>
                <a:lnTo>
                  <a:pt x="1046645" y="2551823"/>
                </a:lnTo>
                <a:lnTo>
                  <a:pt x="1074521" y="2518854"/>
                </a:lnTo>
                <a:lnTo>
                  <a:pt x="1103185" y="2484069"/>
                </a:lnTo>
                <a:lnTo>
                  <a:pt x="1132395" y="2447620"/>
                </a:lnTo>
                <a:lnTo>
                  <a:pt x="1161910" y="2409672"/>
                </a:lnTo>
                <a:lnTo>
                  <a:pt x="1191475" y="2370366"/>
                </a:lnTo>
                <a:lnTo>
                  <a:pt x="1220851" y="2329853"/>
                </a:lnTo>
                <a:lnTo>
                  <a:pt x="1249781" y="2288286"/>
                </a:lnTo>
                <a:lnTo>
                  <a:pt x="1278026" y="2245830"/>
                </a:lnTo>
                <a:lnTo>
                  <a:pt x="1305331" y="2202637"/>
                </a:lnTo>
                <a:lnTo>
                  <a:pt x="1331468" y="2158847"/>
                </a:lnTo>
                <a:lnTo>
                  <a:pt x="1356156" y="2114626"/>
                </a:lnTo>
                <a:lnTo>
                  <a:pt x="1379181" y="2070112"/>
                </a:lnTo>
                <a:lnTo>
                  <a:pt x="1402194" y="2020747"/>
                </a:lnTo>
                <a:lnTo>
                  <a:pt x="1422514" y="1971624"/>
                </a:lnTo>
                <a:lnTo>
                  <a:pt x="1439799" y="1922919"/>
                </a:lnTo>
                <a:lnTo>
                  <a:pt x="1453667" y="1874824"/>
                </a:lnTo>
                <a:lnTo>
                  <a:pt x="1463751" y="1827504"/>
                </a:lnTo>
                <a:lnTo>
                  <a:pt x="1469339" y="1767789"/>
                </a:lnTo>
                <a:close/>
              </a:path>
              <a:path w="2944495" h="3081654">
                <a:moveTo>
                  <a:pt x="1746554" y="234607"/>
                </a:moveTo>
                <a:lnTo>
                  <a:pt x="1487233" y="294805"/>
                </a:lnTo>
                <a:lnTo>
                  <a:pt x="1487233" y="686308"/>
                </a:lnTo>
                <a:lnTo>
                  <a:pt x="1136383" y="767753"/>
                </a:lnTo>
                <a:lnTo>
                  <a:pt x="1136383" y="376262"/>
                </a:lnTo>
                <a:lnTo>
                  <a:pt x="877062" y="436460"/>
                </a:lnTo>
                <a:lnTo>
                  <a:pt x="877062" y="1485671"/>
                </a:lnTo>
                <a:lnTo>
                  <a:pt x="1136383" y="1425473"/>
                </a:lnTo>
                <a:lnTo>
                  <a:pt x="1136383" y="1018311"/>
                </a:lnTo>
                <a:lnTo>
                  <a:pt x="1487233" y="936866"/>
                </a:lnTo>
                <a:lnTo>
                  <a:pt x="1487233" y="1344015"/>
                </a:lnTo>
                <a:lnTo>
                  <a:pt x="1746554" y="1283817"/>
                </a:lnTo>
                <a:lnTo>
                  <a:pt x="1746554" y="234607"/>
                </a:lnTo>
                <a:close/>
              </a:path>
              <a:path w="2944495" h="3081654">
                <a:moveTo>
                  <a:pt x="1974215" y="2712351"/>
                </a:moveTo>
                <a:lnTo>
                  <a:pt x="1966709" y="2697810"/>
                </a:lnTo>
                <a:lnTo>
                  <a:pt x="1951583" y="2689555"/>
                </a:lnTo>
                <a:lnTo>
                  <a:pt x="1935137" y="2693987"/>
                </a:lnTo>
                <a:lnTo>
                  <a:pt x="1898688" y="2721406"/>
                </a:lnTo>
                <a:lnTo>
                  <a:pt x="1859280" y="2746248"/>
                </a:lnTo>
                <a:lnTo>
                  <a:pt x="1817192" y="2768473"/>
                </a:lnTo>
                <a:lnTo>
                  <a:pt x="1772716" y="2788005"/>
                </a:lnTo>
                <a:lnTo>
                  <a:pt x="1726158" y="2804795"/>
                </a:lnTo>
                <a:lnTo>
                  <a:pt x="1677784" y="2818777"/>
                </a:lnTo>
                <a:lnTo>
                  <a:pt x="1627898" y="2829890"/>
                </a:lnTo>
                <a:lnTo>
                  <a:pt x="1576768" y="2838081"/>
                </a:lnTo>
                <a:lnTo>
                  <a:pt x="1524711" y="2843288"/>
                </a:lnTo>
                <a:lnTo>
                  <a:pt x="1472006" y="2845435"/>
                </a:lnTo>
                <a:lnTo>
                  <a:pt x="1418932" y="2844495"/>
                </a:lnTo>
                <a:lnTo>
                  <a:pt x="1365783" y="2840380"/>
                </a:lnTo>
                <a:lnTo>
                  <a:pt x="1312849" y="2833027"/>
                </a:lnTo>
                <a:lnTo>
                  <a:pt x="1260411" y="2822397"/>
                </a:lnTo>
                <a:lnTo>
                  <a:pt x="1242618" y="2824696"/>
                </a:lnTo>
                <a:lnTo>
                  <a:pt x="1235570" y="2836989"/>
                </a:lnTo>
                <a:lnTo>
                  <a:pt x="1240078" y="2852026"/>
                </a:lnTo>
                <a:lnTo>
                  <a:pt x="1256969" y="2862554"/>
                </a:lnTo>
                <a:lnTo>
                  <a:pt x="1308455" y="2873044"/>
                </a:lnTo>
                <a:lnTo>
                  <a:pt x="1360436" y="2880525"/>
                </a:lnTo>
                <a:lnTo>
                  <a:pt x="1412671" y="2885071"/>
                </a:lnTo>
                <a:lnTo>
                  <a:pt x="1464906" y="2886710"/>
                </a:lnTo>
                <a:lnTo>
                  <a:pt x="1516900" y="2885503"/>
                </a:lnTo>
                <a:lnTo>
                  <a:pt x="1568386" y="2881490"/>
                </a:lnTo>
                <a:lnTo>
                  <a:pt x="1619123" y="2874721"/>
                </a:lnTo>
                <a:lnTo>
                  <a:pt x="1668856" y="2865234"/>
                </a:lnTo>
                <a:lnTo>
                  <a:pt x="1717332" y="2853080"/>
                </a:lnTo>
                <a:lnTo>
                  <a:pt x="1764309" y="2838310"/>
                </a:lnTo>
                <a:lnTo>
                  <a:pt x="1809521" y="2820962"/>
                </a:lnTo>
                <a:lnTo>
                  <a:pt x="1852726" y="2801086"/>
                </a:lnTo>
                <a:lnTo>
                  <a:pt x="1893671" y="2778734"/>
                </a:lnTo>
                <a:lnTo>
                  <a:pt x="1932114" y="2753944"/>
                </a:lnTo>
                <a:lnTo>
                  <a:pt x="1967788" y="2726753"/>
                </a:lnTo>
                <a:lnTo>
                  <a:pt x="1974215" y="2712351"/>
                </a:lnTo>
                <a:close/>
              </a:path>
              <a:path w="2944495" h="3081654">
                <a:moveTo>
                  <a:pt x="2143175" y="142544"/>
                </a:moveTo>
                <a:lnTo>
                  <a:pt x="1883854" y="202742"/>
                </a:lnTo>
                <a:lnTo>
                  <a:pt x="1883854" y="1251953"/>
                </a:lnTo>
                <a:lnTo>
                  <a:pt x="2143175" y="1191755"/>
                </a:lnTo>
                <a:lnTo>
                  <a:pt x="2143175" y="142544"/>
                </a:lnTo>
                <a:close/>
              </a:path>
              <a:path w="2944495" h="3081654">
                <a:moveTo>
                  <a:pt x="2816936" y="2083930"/>
                </a:moveTo>
                <a:lnTo>
                  <a:pt x="2810408" y="2058276"/>
                </a:lnTo>
                <a:lnTo>
                  <a:pt x="2791282" y="2047024"/>
                </a:lnTo>
                <a:lnTo>
                  <a:pt x="2766923" y="2059736"/>
                </a:lnTo>
                <a:lnTo>
                  <a:pt x="2742184" y="2089480"/>
                </a:lnTo>
                <a:lnTo>
                  <a:pt x="2711069" y="2124468"/>
                </a:lnTo>
                <a:lnTo>
                  <a:pt x="2674810" y="2163127"/>
                </a:lnTo>
                <a:lnTo>
                  <a:pt x="2634653" y="2203945"/>
                </a:lnTo>
                <a:lnTo>
                  <a:pt x="2591828" y="2245334"/>
                </a:lnTo>
                <a:lnTo>
                  <a:pt x="2547569" y="2285784"/>
                </a:lnTo>
                <a:lnTo>
                  <a:pt x="2503106" y="2323731"/>
                </a:lnTo>
                <a:lnTo>
                  <a:pt x="2459672" y="2357615"/>
                </a:lnTo>
                <a:lnTo>
                  <a:pt x="2418511" y="2385923"/>
                </a:lnTo>
                <a:lnTo>
                  <a:pt x="2380856" y="2407069"/>
                </a:lnTo>
                <a:lnTo>
                  <a:pt x="2320988" y="2421750"/>
                </a:lnTo>
                <a:lnTo>
                  <a:pt x="2287384" y="2403195"/>
                </a:lnTo>
                <a:lnTo>
                  <a:pt x="2278469" y="2370201"/>
                </a:lnTo>
                <a:lnTo>
                  <a:pt x="2283879" y="2349157"/>
                </a:lnTo>
                <a:lnTo>
                  <a:pt x="2289365" y="2327808"/>
                </a:lnTo>
                <a:lnTo>
                  <a:pt x="2309457" y="2291435"/>
                </a:lnTo>
                <a:lnTo>
                  <a:pt x="2346693" y="2242388"/>
                </a:lnTo>
                <a:lnTo>
                  <a:pt x="2382507" y="2210143"/>
                </a:lnTo>
                <a:lnTo>
                  <a:pt x="2422804" y="2194649"/>
                </a:lnTo>
                <a:lnTo>
                  <a:pt x="2443315" y="2186317"/>
                </a:lnTo>
                <a:lnTo>
                  <a:pt x="2459380" y="2172563"/>
                </a:lnTo>
                <a:lnTo>
                  <a:pt x="2464181" y="2161641"/>
                </a:lnTo>
                <a:lnTo>
                  <a:pt x="2464663" y="2150618"/>
                </a:lnTo>
                <a:lnTo>
                  <a:pt x="2461539" y="2140432"/>
                </a:lnTo>
                <a:lnTo>
                  <a:pt x="2455545" y="2132012"/>
                </a:lnTo>
                <a:lnTo>
                  <a:pt x="2420556" y="2115680"/>
                </a:lnTo>
                <a:lnTo>
                  <a:pt x="2378659" y="2121420"/>
                </a:lnTo>
                <a:lnTo>
                  <a:pt x="2334450" y="2142083"/>
                </a:lnTo>
                <a:lnTo>
                  <a:pt x="2292540" y="2170544"/>
                </a:lnTo>
                <a:lnTo>
                  <a:pt x="2257564" y="2199678"/>
                </a:lnTo>
                <a:lnTo>
                  <a:pt x="2214308" y="2244013"/>
                </a:lnTo>
                <a:lnTo>
                  <a:pt x="2176830" y="2291435"/>
                </a:lnTo>
                <a:lnTo>
                  <a:pt x="2178875" y="2283155"/>
                </a:lnTo>
                <a:lnTo>
                  <a:pt x="2181631" y="2272309"/>
                </a:lnTo>
                <a:lnTo>
                  <a:pt x="2184400" y="2261095"/>
                </a:lnTo>
                <a:lnTo>
                  <a:pt x="2186444" y="2251710"/>
                </a:lnTo>
                <a:lnTo>
                  <a:pt x="2224887" y="2207272"/>
                </a:lnTo>
                <a:lnTo>
                  <a:pt x="2252129" y="2176996"/>
                </a:lnTo>
                <a:lnTo>
                  <a:pt x="2294064" y="2128596"/>
                </a:lnTo>
                <a:lnTo>
                  <a:pt x="2319413" y="2098573"/>
                </a:lnTo>
                <a:lnTo>
                  <a:pt x="2346795" y="2065502"/>
                </a:lnTo>
                <a:lnTo>
                  <a:pt x="2375789" y="2029752"/>
                </a:lnTo>
                <a:lnTo>
                  <a:pt x="2405862" y="1991791"/>
                </a:lnTo>
                <a:lnTo>
                  <a:pt x="2436495" y="1952091"/>
                </a:lnTo>
                <a:lnTo>
                  <a:pt x="2467165" y="1911108"/>
                </a:lnTo>
                <a:lnTo>
                  <a:pt x="2497366" y="1869325"/>
                </a:lnTo>
                <a:lnTo>
                  <a:pt x="2526550" y="1827212"/>
                </a:lnTo>
                <a:lnTo>
                  <a:pt x="2554198" y="1785226"/>
                </a:lnTo>
                <a:lnTo>
                  <a:pt x="2579814" y="1743849"/>
                </a:lnTo>
                <a:lnTo>
                  <a:pt x="2602839" y="1703539"/>
                </a:lnTo>
                <a:lnTo>
                  <a:pt x="2622778" y="1664766"/>
                </a:lnTo>
                <a:lnTo>
                  <a:pt x="2639098" y="1628013"/>
                </a:lnTo>
                <a:lnTo>
                  <a:pt x="2656052" y="1573809"/>
                </a:lnTo>
                <a:lnTo>
                  <a:pt x="2661107" y="1534490"/>
                </a:lnTo>
                <a:lnTo>
                  <a:pt x="2657716" y="1510461"/>
                </a:lnTo>
                <a:lnTo>
                  <a:pt x="2648102" y="1490789"/>
                </a:lnTo>
                <a:lnTo>
                  <a:pt x="2631732" y="1475943"/>
                </a:lnTo>
                <a:lnTo>
                  <a:pt x="2608084" y="1466392"/>
                </a:lnTo>
                <a:lnTo>
                  <a:pt x="2576639" y="1462595"/>
                </a:lnTo>
                <a:lnTo>
                  <a:pt x="2558897" y="1465580"/>
                </a:lnTo>
                <a:lnTo>
                  <a:pt x="2558897" y="1596796"/>
                </a:lnTo>
                <a:lnTo>
                  <a:pt x="2553284" y="1621574"/>
                </a:lnTo>
                <a:lnTo>
                  <a:pt x="2523071" y="1695615"/>
                </a:lnTo>
                <a:lnTo>
                  <a:pt x="2497442" y="1743849"/>
                </a:lnTo>
                <a:lnTo>
                  <a:pt x="2464244" y="1798650"/>
                </a:lnTo>
                <a:lnTo>
                  <a:pt x="2422880" y="1859648"/>
                </a:lnTo>
                <a:lnTo>
                  <a:pt x="2372893" y="1926247"/>
                </a:lnTo>
                <a:lnTo>
                  <a:pt x="2340635" y="1967649"/>
                </a:lnTo>
                <a:lnTo>
                  <a:pt x="2279612" y="2047925"/>
                </a:lnTo>
                <a:lnTo>
                  <a:pt x="2248458" y="2087930"/>
                </a:lnTo>
                <a:lnTo>
                  <a:pt x="2215273" y="2128596"/>
                </a:lnTo>
                <a:lnTo>
                  <a:pt x="2222208" y="2104542"/>
                </a:lnTo>
                <a:lnTo>
                  <a:pt x="2235974" y="2059736"/>
                </a:lnTo>
                <a:lnTo>
                  <a:pt x="2260282" y="1991360"/>
                </a:lnTo>
                <a:lnTo>
                  <a:pt x="2278748" y="1946783"/>
                </a:lnTo>
                <a:lnTo>
                  <a:pt x="2299360" y="1901723"/>
                </a:lnTo>
                <a:lnTo>
                  <a:pt x="2321966" y="1856587"/>
                </a:lnTo>
                <a:lnTo>
                  <a:pt x="2346452" y="1811769"/>
                </a:lnTo>
                <a:lnTo>
                  <a:pt x="2372677" y="1767687"/>
                </a:lnTo>
                <a:lnTo>
                  <a:pt x="2400477" y="1724723"/>
                </a:lnTo>
                <a:lnTo>
                  <a:pt x="2429738" y="1683283"/>
                </a:lnTo>
                <a:lnTo>
                  <a:pt x="2460307" y="1643761"/>
                </a:lnTo>
                <a:lnTo>
                  <a:pt x="2492057" y="1606550"/>
                </a:lnTo>
                <a:lnTo>
                  <a:pt x="2521381" y="1580502"/>
                </a:lnTo>
                <a:lnTo>
                  <a:pt x="2537472" y="1573809"/>
                </a:lnTo>
                <a:lnTo>
                  <a:pt x="2553576" y="1574507"/>
                </a:lnTo>
                <a:lnTo>
                  <a:pt x="2558834" y="1580921"/>
                </a:lnTo>
                <a:lnTo>
                  <a:pt x="2558897" y="1596796"/>
                </a:lnTo>
                <a:lnTo>
                  <a:pt x="2558897" y="1465580"/>
                </a:lnTo>
                <a:lnTo>
                  <a:pt x="2506789" y="1485823"/>
                </a:lnTo>
                <a:lnTo>
                  <a:pt x="2471483" y="1512811"/>
                </a:lnTo>
                <a:lnTo>
                  <a:pt x="2436711" y="1547291"/>
                </a:lnTo>
                <a:lnTo>
                  <a:pt x="2403056" y="1587195"/>
                </a:lnTo>
                <a:lnTo>
                  <a:pt x="2371102" y="1630451"/>
                </a:lnTo>
                <a:lnTo>
                  <a:pt x="2341448" y="1675003"/>
                </a:lnTo>
                <a:lnTo>
                  <a:pt x="2314676" y="1718779"/>
                </a:lnTo>
                <a:lnTo>
                  <a:pt x="2291372" y="1759712"/>
                </a:lnTo>
                <a:lnTo>
                  <a:pt x="2272144" y="1795729"/>
                </a:lnTo>
                <a:lnTo>
                  <a:pt x="2236863" y="1870316"/>
                </a:lnTo>
                <a:lnTo>
                  <a:pt x="2217712" y="1916214"/>
                </a:lnTo>
                <a:lnTo>
                  <a:pt x="2200021" y="1962416"/>
                </a:lnTo>
                <a:lnTo>
                  <a:pt x="2183714" y="2008860"/>
                </a:lnTo>
                <a:lnTo>
                  <a:pt x="2168728" y="2055495"/>
                </a:lnTo>
                <a:lnTo>
                  <a:pt x="2154961" y="2102281"/>
                </a:lnTo>
                <a:lnTo>
                  <a:pt x="2142350" y="2149157"/>
                </a:lnTo>
                <a:lnTo>
                  <a:pt x="2130818" y="2196058"/>
                </a:lnTo>
                <a:lnTo>
                  <a:pt x="2126691" y="2214422"/>
                </a:lnTo>
                <a:lnTo>
                  <a:pt x="2095665" y="2251913"/>
                </a:lnTo>
                <a:lnTo>
                  <a:pt x="2060816" y="2290800"/>
                </a:lnTo>
                <a:lnTo>
                  <a:pt x="2024494" y="2328240"/>
                </a:lnTo>
                <a:lnTo>
                  <a:pt x="1986876" y="2363978"/>
                </a:lnTo>
                <a:lnTo>
                  <a:pt x="1948167" y="2397798"/>
                </a:lnTo>
                <a:lnTo>
                  <a:pt x="1924367" y="2419185"/>
                </a:lnTo>
                <a:lnTo>
                  <a:pt x="1899640" y="2439403"/>
                </a:lnTo>
                <a:lnTo>
                  <a:pt x="1874100" y="2457996"/>
                </a:lnTo>
                <a:lnTo>
                  <a:pt x="1848218" y="2474277"/>
                </a:lnTo>
                <a:lnTo>
                  <a:pt x="1840534" y="2480018"/>
                </a:lnTo>
                <a:lnTo>
                  <a:pt x="1836686" y="2480907"/>
                </a:lnTo>
                <a:lnTo>
                  <a:pt x="1794903" y="2502598"/>
                </a:lnTo>
                <a:lnTo>
                  <a:pt x="1769160" y="2511133"/>
                </a:lnTo>
                <a:lnTo>
                  <a:pt x="1748840" y="2507678"/>
                </a:lnTo>
                <a:lnTo>
                  <a:pt x="1723288" y="2493416"/>
                </a:lnTo>
                <a:lnTo>
                  <a:pt x="1752066" y="2465222"/>
                </a:lnTo>
                <a:lnTo>
                  <a:pt x="1776488" y="2438489"/>
                </a:lnTo>
                <a:lnTo>
                  <a:pt x="1782699" y="2431694"/>
                </a:lnTo>
                <a:lnTo>
                  <a:pt x="1810677" y="2395258"/>
                </a:lnTo>
                <a:lnTo>
                  <a:pt x="1831505" y="2358352"/>
                </a:lnTo>
                <a:lnTo>
                  <a:pt x="1840649" y="2323388"/>
                </a:lnTo>
                <a:lnTo>
                  <a:pt x="1840598" y="2323134"/>
                </a:lnTo>
                <a:lnTo>
                  <a:pt x="1833626" y="2292794"/>
                </a:lnTo>
                <a:lnTo>
                  <a:pt x="1805940" y="2269020"/>
                </a:lnTo>
                <a:lnTo>
                  <a:pt x="1768894" y="2259190"/>
                </a:lnTo>
                <a:lnTo>
                  <a:pt x="1768894" y="2331897"/>
                </a:lnTo>
                <a:lnTo>
                  <a:pt x="1766290" y="2352459"/>
                </a:lnTo>
                <a:lnTo>
                  <a:pt x="1736737" y="2403475"/>
                </a:lnTo>
                <a:lnTo>
                  <a:pt x="1708619" y="2429484"/>
                </a:lnTo>
                <a:lnTo>
                  <a:pt x="1700237" y="2435517"/>
                </a:lnTo>
                <a:lnTo>
                  <a:pt x="1696377" y="2438489"/>
                </a:lnTo>
                <a:lnTo>
                  <a:pt x="1690331" y="2411679"/>
                </a:lnTo>
                <a:lnTo>
                  <a:pt x="1697088" y="2370988"/>
                </a:lnTo>
                <a:lnTo>
                  <a:pt x="1719338" y="2335199"/>
                </a:lnTo>
                <a:lnTo>
                  <a:pt x="1759800" y="2323134"/>
                </a:lnTo>
                <a:lnTo>
                  <a:pt x="1768894" y="2331897"/>
                </a:lnTo>
                <a:lnTo>
                  <a:pt x="1768894" y="2259190"/>
                </a:lnTo>
                <a:lnTo>
                  <a:pt x="1720392" y="2261730"/>
                </a:lnTo>
                <a:lnTo>
                  <a:pt x="1675104" y="2279954"/>
                </a:lnTo>
                <a:lnTo>
                  <a:pt x="1640636" y="2315286"/>
                </a:lnTo>
                <a:lnTo>
                  <a:pt x="1615694" y="2375611"/>
                </a:lnTo>
                <a:lnTo>
                  <a:pt x="1609864" y="2428722"/>
                </a:lnTo>
                <a:lnTo>
                  <a:pt x="1614131" y="2468765"/>
                </a:lnTo>
                <a:lnTo>
                  <a:pt x="1619491" y="2489885"/>
                </a:lnTo>
                <a:lnTo>
                  <a:pt x="1610182" y="2498496"/>
                </a:lnTo>
                <a:lnTo>
                  <a:pt x="1543113" y="2541955"/>
                </a:lnTo>
                <a:lnTo>
                  <a:pt x="1495983" y="2567394"/>
                </a:lnTo>
                <a:lnTo>
                  <a:pt x="1446860" y="2589034"/>
                </a:lnTo>
                <a:lnTo>
                  <a:pt x="1401076" y="2602192"/>
                </a:lnTo>
                <a:lnTo>
                  <a:pt x="1364005" y="2602192"/>
                </a:lnTo>
                <a:lnTo>
                  <a:pt x="1340777" y="2584183"/>
                </a:lnTo>
                <a:lnTo>
                  <a:pt x="1336662" y="2574709"/>
                </a:lnTo>
                <a:lnTo>
                  <a:pt x="1333804" y="2563101"/>
                </a:lnTo>
                <a:lnTo>
                  <a:pt x="1333474" y="2550909"/>
                </a:lnTo>
                <a:lnTo>
                  <a:pt x="1336929" y="2539695"/>
                </a:lnTo>
                <a:lnTo>
                  <a:pt x="1351407" y="2543543"/>
                </a:lnTo>
                <a:lnTo>
                  <a:pt x="1366240" y="2546197"/>
                </a:lnTo>
                <a:lnTo>
                  <a:pt x="1381785" y="2546489"/>
                </a:lnTo>
                <a:lnTo>
                  <a:pt x="1398435" y="2543175"/>
                </a:lnTo>
                <a:lnTo>
                  <a:pt x="1404962" y="2539695"/>
                </a:lnTo>
                <a:lnTo>
                  <a:pt x="1413929" y="2534920"/>
                </a:lnTo>
                <a:lnTo>
                  <a:pt x="1428711" y="2524061"/>
                </a:lnTo>
                <a:lnTo>
                  <a:pt x="1442770" y="2511514"/>
                </a:lnTo>
                <a:lnTo>
                  <a:pt x="1456105" y="2498217"/>
                </a:lnTo>
                <a:lnTo>
                  <a:pt x="1474139" y="2471775"/>
                </a:lnTo>
                <a:lnTo>
                  <a:pt x="1480578" y="2462352"/>
                </a:lnTo>
                <a:lnTo>
                  <a:pt x="1496225" y="2423541"/>
                </a:lnTo>
                <a:lnTo>
                  <a:pt x="1496479" y="2419362"/>
                </a:lnTo>
                <a:lnTo>
                  <a:pt x="1496580" y="2417826"/>
                </a:lnTo>
                <a:lnTo>
                  <a:pt x="1496618" y="2417076"/>
                </a:lnTo>
                <a:lnTo>
                  <a:pt x="1498536" y="2385974"/>
                </a:lnTo>
                <a:lnTo>
                  <a:pt x="1483017" y="2353843"/>
                </a:lnTo>
                <a:lnTo>
                  <a:pt x="1448308" y="2332837"/>
                </a:lnTo>
                <a:lnTo>
                  <a:pt x="1419580" y="2333053"/>
                </a:lnTo>
                <a:lnTo>
                  <a:pt x="1419580" y="2421839"/>
                </a:lnTo>
                <a:lnTo>
                  <a:pt x="1419491" y="2425039"/>
                </a:lnTo>
                <a:lnTo>
                  <a:pt x="1419402" y="2428722"/>
                </a:lnTo>
                <a:lnTo>
                  <a:pt x="1419326" y="2431694"/>
                </a:lnTo>
                <a:lnTo>
                  <a:pt x="1419237" y="2435517"/>
                </a:lnTo>
                <a:lnTo>
                  <a:pt x="1419148" y="2438831"/>
                </a:lnTo>
                <a:lnTo>
                  <a:pt x="1407566" y="2459164"/>
                </a:lnTo>
                <a:lnTo>
                  <a:pt x="1390916" y="2471775"/>
                </a:lnTo>
                <a:lnTo>
                  <a:pt x="1375371" y="2465654"/>
                </a:lnTo>
                <a:lnTo>
                  <a:pt x="1368552" y="2450833"/>
                </a:lnTo>
                <a:lnTo>
                  <a:pt x="1369847" y="2440787"/>
                </a:lnTo>
                <a:lnTo>
                  <a:pt x="1377264" y="2433015"/>
                </a:lnTo>
                <a:lnTo>
                  <a:pt x="1388833" y="2425039"/>
                </a:lnTo>
                <a:lnTo>
                  <a:pt x="1400390" y="2419362"/>
                </a:lnTo>
                <a:lnTo>
                  <a:pt x="1409255" y="2417076"/>
                </a:lnTo>
                <a:lnTo>
                  <a:pt x="1415580" y="2417991"/>
                </a:lnTo>
                <a:lnTo>
                  <a:pt x="1419580" y="2421839"/>
                </a:lnTo>
                <a:lnTo>
                  <a:pt x="1419580" y="2333053"/>
                </a:lnTo>
                <a:lnTo>
                  <a:pt x="1370799" y="2350287"/>
                </a:lnTo>
                <a:lnTo>
                  <a:pt x="1334503" y="2379980"/>
                </a:lnTo>
                <a:lnTo>
                  <a:pt x="1304188" y="2417826"/>
                </a:lnTo>
                <a:lnTo>
                  <a:pt x="1283106" y="2459444"/>
                </a:lnTo>
                <a:lnTo>
                  <a:pt x="1268476" y="2500884"/>
                </a:lnTo>
                <a:lnTo>
                  <a:pt x="1258366" y="2544610"/>
                </a:lnTo>
                <a:lnTo>
                  <a:pt x="1255814" y="2587320"/>
                </a:lnTo>
                <a:lnTo>
                  <a:pt x="1263891" y="2625712"/>
                </a:lnTo>
                <a:lnTo>
                  <a:pt x="1284693" y="2655468"/>
                </a:lnTo>
                <a:lnTo>
                  <a:pt x="1313624" y="2671876"/>
                </a:lnTo>
                <a:lnTo>
                  <a:pt x="1347952" y="2678900"/>
                </a:lnTo>
                <a:lnTo>
                  <a:pt x="1384985" y="2680474"/>
                </a:lnTo>
                <a:lnTo>
                  <a:pt x="1407807" y="2677579"/>
                </a:lnTo>
                <a:lnTo>
                  <a:pt x="1456334" y="2662250"/>
                </a:lnTo>
                <a:lnTo>
                  <a:pt x="1525181" y="2630728"/>
                </a:lnTo>
                <a:lnTo>
                  <a:pt x="1569034" y="2605189"/>
                </a:lnTo>
                <a:lnTo>
                  <a:pt x="1612150" y="2576868"/>
                </a:lnTo>
                <a:lnTo>
                  <a:pt x="1656003" y="2546527"/>
                </a:lnTo>
                <a:lnTo>
                  <a:pt x="1677352" y="2561831"/>
                </a:lnTo>
                <a:lnTo>
                  <a:pt x="1705737" y="2572715"/>
                </a:lnTo>
                <a:lnTo>
                  <a:pt x="1739519" y="2576817"/>
                </a:lnTo>
                <a:lnTo>
                  <a:pt x="1777098" y="2571699"/>
                </a:lnTo>
                <a:lnTo>
                  <a:pt x="1840280" y="2548598"/>
                </a:lnTo>
                <a:lnTo>
                  <a:pt x="1875739" y="2529662"/>
                </a:lnTo>
                <a:lnTo>
                  <a:pt x="1913521" y="2505735"/>
                </a:lnTo>
                <a:lnTo>
                  <a:pt x="1953450" y="2476741"/>
                </a:lnTo>
                <a:lnTo>
                  <a:pt x="1995347" y="2442603"/>
                </a:lnTo>
                <a:lnTo>
                  <a:pt x="2039010" y="2403271"/>
                </a:lnTo>
                <a:lnTo>
                  <a:pt x="2084273" y="2358694"/>
                </a:lnTo>
                <a:lnTo>
                  <a:pt x="2101151" y="2340648"/>
                </a:lnTo>
                <a:lnTo>
                  <a:pt x="2097570" y="2361450"/>
                </a:lnTo>
                <a:lnTo>
                  <a:pt x="2089708" y="2411984"/>
                </a:lnTo>
                <a:lnTo>
                  <a:pt x="2083155" y="2463825"/>
                </a:lnTo>
                <a:lnTo>
                  <a:pt x="2078659" y="2516797"/>
                </a:lnTo>
                <a:lnTo>
                  <a:pt x="2080691" y="2542209"/>
                </a:lnTo>
                <a:lnTo>
                  <a:pt x="2080729" y="2546591"/>
                </a:lnTo>
                <a:lnTo>
                  <a:pt x="2084565" y="2553589"/>
                </a:lnTo>
                <a:lnTo>
                  <a:pt x="2086495" y="2555113"/>
                </a:lnTo>
                <a:lnTo>
                  <a:pt x="2090331" y="2556192"/>
                </a:lnTo>
                <a:lnTo>
                  <a:pt x="2094179" y="2555303"/>
                </a:lnTo>
                <a:lnTo>
                  <a:pt x="2101418" y="2556192"/>
                </a:lnTo>
                <a:lnTo>
                  <a:pt x="2108339" y="2556192"/>
                </a:lnTo>
                <a:lnTo>
                  <a:pt x="2113915" y="2555303"/>
                </a:lnTo>
                <a:lnTo>
                  <a:pt x="2115121" y="2555113"/>
                </a:lnTo>
                <a:lnTo>
                  <a:pt x="2115477" y="2555113"/>
                </a:lnTo>
                <a:lnTo>
                  <a:pt x="2123008" y="2552560"/>
                </a:lnTo>
                <a:lnTo>
                  <a:pt x="2162594" y="2506243"/>
                </a:lnTo>
                <a:lnTo>
                  <a:pt x="2176170" y="2459190"/>
                </a:lnTo>
                <a:lnTo>
                  <a:pt x="2182596" y="2436114"/>
                </a:lnTo>
                <a:lnTo>
                  <a:pt x="2197976" y="2387155"/>
                </a:lnTo>
                <a:lnTo>
                  <a:pt x="2202865" y="2378291"/>
                </a:lnTo>
                <a:lnTo>
                  <a:pt x="2208301" y="2368727"/>
                </a:lnTo>
                <a:lnTo>
                  <a:pt x="2213381" y="2358885"/>
                </a:lnTo>
                <a:lnTo>
                  <a:pt x="2217191" y="2349157"/>
                </a:lnTo>
                <a:lnTo>
                  <a:pt x="2209533" y="2399766"/>
                </a:lnTo>
                <a:lnTo>
                  <a:pt x="2213597" y="2444712"/>
                </a:lnTo>
                <a:lnTo>
                  <a:pt x="2235314" y="2478151"/>
                </a:lnTo>
                <a:lnTo>
                  <a:pt x="2280628" y="2494267"/>
                </a:lnTo>
                <a:lnTo>
                  <a:pt x="2314752" y="2494026"/>
                </a:lnTo>
                <a:lnTo>
                  <a:pt x="2390762" y="2471496"/>
                </a:lnTo>
                <a:lnTo>
                  <a:pt x="2431516" y="2450960"/>
                </a:lnTo>
                <a:lnTo>
                  <a:pt x="2473337" y="2425420"/>
                </a:lnTo>
                <a:lnTo>
                  <a:pt x="2478570" y="2421750"/>
                </a:lnTo>
                <a:lnTo>
                  <a:pt x="2515654" y="2395753"/>
                </a:lnTo>
                <a:lnTo>
                  <a:pt x="2557894" y="2362809"/>
                </a:lnTo>
                <a:lnTo>
                  <a:pt x="2599486" y="2327478"/>
                </a:lnTo>
                <a:lnTo>
                  <a:pt x="2639860" y="2290648"/>
                </a:lnTo>
                <a:lnTo>
                  <a:pt x="2678442" y="2253170"/>
                </a:lnTo>
                <a:lnTo>
                  <a:pt x="2714663" y="2215934"/>
                </a:lnTo>
                <a:lnTo>
                  <a:pt x="2747962" y="2179815"/>
                </a:lnTo>
                <a:lnTo>
                  <a:pt x="2777744" y="2145677"/>
                </a:lnTo>
                <a:lnTo>
                  <a:pt x="2803448" y="2114397"/>
                </a:lnTo>
                <a:lnTo>
                  <a:pt x="2816936" y="2083930"/>
                </a:lnTo>
                <a:close/>
              </a:path>
              <a:path w="2944495" h="3081654">
                <a:moveTo>
                  <a:pt x="2944063" y="108521"/>
                </a:moveTo>
                <a:lnTo>
                  <a:pt x="2907931" y="75653"/>
                </a:lnTo>
                <a:lnTo>
                  <a:pt x="2870365" y="48679"/>
                </a:lnTo>
                <a:lnTo>
                  <a:pt x="2831223" y="27609"/>
                </a:lnTo>
                <a:lnTo>
                  <a:pt x="2790380" y="12458"/>
                </a:lnTo>
                <a:lnTo>
                  <a:pt x="2747657" y="3251"/>
                </a:lnTo>
                <a:lnTo>
                  <a:pt x="2702953" y="0"/>
                </a:lnTo>
                <a:lnTo>
                  <a:pt x="2656090" y="2705"/>
                </a:lnTo>
                <a:lnTo>
                  <a:pt x="2606941" y="11391"/>
                </a:lnTo>
                <a:lnTo>
                  <a:pt x="2557094" y="25641"/>
                </a:lnTo>
                <a:lnTo>
                  <a:pt x="2509977" y="44437"/>
                </a:lnTo>
                <a:lnTo>
                  <a:pt x="2465882" y="67500"/>
                </a:lnTo>
                <a:lnTo>
                  <a:pt x="2425128" y="94551"/>
                </a:lnTo>
                <a:lnTo>
                  <a:pt x="2388019" y="125272"/>
                </a:lnTo>
                <a:lnTo>
                  <a:pt x="2354859" y="159372"/>
                </a:lnTo>
                <a:lnTo>
                  <a:pt x="2325967" y="196557"/>
                </a:lnTo>
                <a:lnTo>
                  <a:pt x="2301633" y="236550"/>
                </a:lnTo>
                <a:lnTo>
                  <a:pt x="2282164" y="279044"/>
                </a:lnTo>
                <a:lnTo>
                  <a:pt x="2267889" y="323735"/>
                </a:lnTo>
                <a:lnTo>
                  <a:pt x="2259088" y="370344"/>
                </a:lnTo>
                <a:lnTo>
                  <a:pt x="2256091" y="418566"/>
                </a:lnTo>
                <a:lnTo>
                  <a:pt x="2259114" y="465302"/>
                </a:lnTo>
                <a:lnTo>
                  <a:pt x="2268334" y="507492"/>
                </a:lnTo>
                <a:lnTo>
                  <a:pt x="2283942" y="545388"/>
                </a:lnTo>
                <a:lnTo>
                  <a:pt x="2306142" y="579196"/>
                </a:lnTo>
                <a:lnTo>
                  <a:pt x="2335136" y="609142"/>
                </a:lnTo>
                <a:lnTo>
                  <a:pt x="2371115" y="635457"/>
                </a:lnTo>
                <a:lnTo>
                  <a:pt x="2414295" y="658368"/>
                </a:lnTo>
                <a:lnTo>
                  <a:pt x="2464879" y="678091"/>
                </a:lnTo>
                <a:lnTo>
                  <a:pt x="2595549" y="715505"/>
                </a:lnTo>
                <a:lnTo>
                  <a:pt x="2642031" y="735736"/>
                </a:lnTo>
                <a:lnTo>
                  <a:pt x="2666771" y="759256"/>
                </a:lnTo>
                <a:lnTo>
                  <a:pt x="2674061" y="789762"/>
                </a:lnTo>
                <a:lnTo>
                  <a:pt x="2666365" y="824763"/>
                </a:lnTo>
                <a:lnTo>
                  <a:pt x="2644508" y="855548"/>
                </a:lnTo>
                <a:lnTo>
                  <a:pt x="2610345" y="880097"/>
                </a:lnTo>
                <a:lnTo>
                  <a:pt x="2565755" y="896340"/>
                </a:lnTo>
                <a:lnTo>
                  <a:pt x="2519095" y="901217"/>
                </a:lnTo>
                <a:lnTo>
                  <a:pt x="2476258" y="893572"/>
                </a:lnTo>
                <a:lnTo>
                  <a:pt x="2437358" y="873721"/>
                </a:lnTo>
                <a:lnTo>
                  <a:pt x="2402573" y="842022"/>
                </a:lnTo>
                <a:lnTo>
                  <a:pt x="2372029" y="798804"/>
                </a:lnTo>
                <a:lnTo>
                  <a:pt x="2196604" y="988301"/>
                </a:lnTo>
                <a:lnTo>
                  <a:pt x="2224595" y="1026960"/>
                </a:lnTo>
                <a:lnTo>
                  <a:pt x="2256536" y="1059929"/>
                </a:lnTo>
                <a:lnTo>
                  <a:pt x="2292197" y="1087094"/>
                </a:lnTo>
                <a:lnTo>
                  <a:pt x="2331377" y="1108392"/>
                </a:lnTo>
                <a:lnTo>
                  <a:pt x="2373820" y="1123721"/>
                </a:lnTo>
                <a:lnTo>
                  <a:pt x="2419324" y="1132979"/>
                </a:lnTo>
                <a:lnTo>
                  <a:pt x="2467648" y="1136103"/>
                </a:lnTo>
                <a:lnTo>
                  <a:pt x="2518562" y="1132992"/>
                </a:lnTo>
                <a:lnTo>
                  <a:pt x="2571864" y="1123556"/>
                </a:lnTo>
                <a:lnTo>
                  <a:pt x="2620314" y="1109954"/>
                </a:lnTo>
                <a:lnTo>
                  <a:pt x="2666263" y="1092339"/>
                </a:lnTo>
                <a:lnTo>
                  <a:pt x="2709456" y="1070965"/>
                </a:lnTo>
                <a:lnTo>
                  <a:pt x="2749664" y="1046073"/>
                </a:lnTo>
                <a:lnTo>
                  <a:pt x="2786659" y="1017930"/>
                </a:lnTo>
                <a:lnTo>
                  <a:pt x="2820174" y="986777"/>
                </a:lnTo>
                <a:lnTo>
                  <a:pt x="2850007" y="952842"/>
                </a:lnTo>
                <a:lnTo>
                  <a:pt x="2875889" y="916393"/>
                </a:lnTo>
                <a:lnTo>
                  <a:pt x="2897606" y="877671"/>
                </a:lnTo>
                <a:lnTo>
                  <a:pt x="2914904" y="836930"/>
                </a:lnTo>
                <a:lnTo>
                  <a:pt x="2927553" y="794410"/>
                </a:lnTo>
                <a:lnTo>
                  <a:pt x="2935325" y="750354"/>
                </a:lnTo>
                <a:lnTo>
                  <a:pt x="2937967" y="705015"/>
                </a:lnTo>
                <a:lnTo>
                  <a:pt x="2934830" y="657275"/>
                </a:lnTo>
                <a:lnTo>
                  <a:pt x="2925318" y="614146"/>
                </a:lnTo>
                <a:lnTo>
                  <a:pt x="2909265" y="575437"/>
                </a:lnTo>
                <a:lnTo>
                  <a:pt x="2886506" y="540943"/>
                </a:lnTo>
                <a:lnTo>
                  <a:pt x="2856877" y="510489"/>
                </a:lnTo>
                <a:lnTo>
                  <a:pt x="2820225" y="483870"/>
                </a:lnTo>
                <a:lnTo>
                  <a:pt x="2776372" y="460895"/>
                </a:lnTo>
                <a:lnTo>
                  <a:pt x="2725166" y="441375"/>
                </a:lnTo>
                <a:lnTo>
                  <a:pt x="2666441" y="425094"/>
                </a:lnTo>
                <a:lnTo>
                  <a:pt x="2604871" y="409562"/>
                </a:lnTo>
                <a:lnTo>
                  <a:pt x="2557170" y="391541"/>
                </a:lnTo>
                <a:lnTo>
                  <a:pt x="2526347" y="365785"/>
                </a:lnTo>
                <a:lnTo>
                  <a:pt x="2515412" y="327037"/>
                </a:lnTo>
                <a:lnTo>
                  <a:pt x="2521801" y="293992"/>
                </a:lnTo>
                <a:lnTo>
                  <a:pt x="2540203" y="266090"/>
                </a:lnTo>
                <a:lnTo>
                  <a:pt x="2569476" y="244462"/>
                </a:lnTo>
                <a:lnTo>
                  <a:pt x="2608465" y="230276"/>
                </a:lnTo>
                <a:lnTo>
                  <a:pt x="2653373" y="226237"/>
                </a:lnTo>
                <a:lnTo>
                  <a:pt x="2695422" y="236512"/>
                </a:lnTo>
                <a:lnTo>
                  <a:pt x="2736316" y="262039"/>
                </a:lnTo>
                <a:lnTo>
                  <a:pt x="2777794" y="303720"/>
                </a:lnTo>
                <a:lnTo>
                  <a:pt x="2944063" y="10852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58762" y="9186005"/>
            <a:ext cx="6043295" cy="1200150"/>
            <a:chOff x="458762" y="9186005"/>
            <a:chExt cx="6043295" cy="12001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36866" y="9282934"/>
              <a:ext cx="231622" cy="23163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36856" y="9562434"/>
              <a:ext cx="231622" cy="23163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36870" y="9837905"/>
              <a:ext cx="226796" cy="22680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4632" y="9291612"/>
              <a:ext cx="616363" cy="60558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65112" y="9192361"/>
              <a:ext cx="6030595" cy="1187450"/>
            </a:xfrm>
            <a:custGeom>
              <a:avLst/>
              <a:gdLst/>
              <a:ahLst/>
              <a:cxnLst/>
              <a:rect l="l" t="t" r="r" b="b"/>
              <a:pathLst>
                <a:path w="6030595" h="1187450">
                  <a:moveTo>
                    <a:pt x="0" y="1187297"/>
                  </a:moveTo>
                  <a:lnTo>
                    <a:pt x="6030137" y="1187297"/>
                  </a:lnTo>
                  <a:lnTo>
                    <a:pt x="6030137" y="0"/>
                  </a:lnTo>
                  <a:lnTo>
                    <a:pt x="0" y="0"/>
                  </a:lnTo>
                  <a:lnTo>
                    <a:pt x="0" y="1187297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42199" y="9186005"/>
              <a:ext cx="0" cy="1200150"/>
            </a:xfrm>
            <a:custGeom>
              <a:avLst/>
              <a:gdLst/>
              <a:ahLst/>
              <a:cxnLst/>
              <a:rect l="l" t="t" r="r" b="b"/>
              <a:pathLst>
                <a:path h="1200150">
                  <a:moveTo>
                    <a:pt x="0" y="119999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23314" y="10087269"/>
              <a:ext cx="253906" cy="249467"/>
            </a:xfrm>
            <a:prstGeom prst="rect">
              <a:avLst/>
            </a:prstGeom>
          </p:spPr>
        </p:pic>
      </p:grp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660910"/>
              </p:ext>
            </p:extLst>
          </p:nvPr>
        </p:nvGraphicFramePr>
        <p:xfrm>
          <a:off x="458755" y="781953"/>
          <a:ext cx="14144624" cy="76149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1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16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12420" algn="ctr">
                        <a:lnSpc>
                          <a:spcPts val="225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 Cajun Mayo Topped Hot Dog </a:t>
                      </a:r>
                      <a:endParaRPr sz="2000" dirty="0"/>
                    </a:p>
                    <a:p>
                      <a:pPr marR="3606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7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Cajun Chicken Thigh Burger</a:t>
                      </a:r>
                      <a:endParaRPr sz="2000" dirty="0"/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5" dirty="0">
                          <a:solidFill>
                            <a:srgbClr val="231F20"/>
                          </a:solidFill>
                        </a:rPr>
                        <a:t>with Paprika Wedges &amp;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11785" algn="ctr">
                        <a:lnSpc>
                          <a:spcPts val="225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Veggie Bolognese  </a:t>
                      </a:r>
                      <a:endParaRPr sz="2000" dirty="0"/>
                    </a:p>
                    <a:p>
                      <a:pPr marR="360045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Beef Bolog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nese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Spaghetti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6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0"/>
                        </a:lnSpc>
                        <a:spcBef>
                          <a:spcPts val="505"/>
                        </a:spcBef>
                      </a:pPr>
                      <a:r>
                        <a:rPr sz="2300" b="1" spc="-40" dirty="0">
                          <a:solidFill>
                            <a:srgbClr val="231F20"/>
                          </a:solidFill>
                        </a:rPr>
                        <a:t>Masala</a:t>
                      </a:r>
                      <a:r>
                        <a:rPr sz="2300" b="1" spc="-10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300" b="1" spc="-40" dirty="0">
                          <a:solidFill>
                            <a:srgbClr val="231F20"/>
                          </a:solidFill>
                        </a:rPr>
                        <a:t>Paneer</a:t>
                      </a:r>
                      <a:r>
                        <a:rPr sz="2300" b="1" spc="-10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300" b="1" spc="-10" dirty="0">
                          <a:solidFill>
                            <a:srgbClr val="231F20"/>
                          </a:solidFill>
                        </a:rPr>
                        <a:t>Burroti</a:t>
                      </a:r>
                      <a:endParaRPr sz="2300"/>
                    </a:p>
                    <a:p>
                      <a:pPr marR="201930" algn="ctr">
                        <a:lnSpc>
                          <a:spcPts val="165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Street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Rice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4135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2730"/>
                        </a:lnSpc>
                        <a:spcBef>
                          <a:spcPts val="505"/>
                        </a:spcBef>
                      </a:pPr>
                      <a:r>
                        <a:rPr sz="2300" b="1" spc="-10" dirty="0">
                          <a:solidFill>
                            <a:srgbClr val="231F20"/>
                          </a:solidFill>
                        </a:rPr>
                        <a:t>Margherita</a:t>
                      </a:r>
                      <a:endParaRPr sz="2300"/>
                    </a:p>
                    <a:p>
                      <a:pPr marR="201930" algn="ctr">
                        <a:lnSpc>
                          <a:spcPts val="165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Garlic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Paprika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Wedges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641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 gridSpan="3"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3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R="309245" algn="ctr">
                        <a:lnSpc>
                          <a:spcPts val="225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Cheese &amp; Onion Pasty</a:t>
                      </a:r>
                      <a:endParaRPr sz="2000" dirty="0"/>
                    </a:p>
                    <a:p>
                      <a:pPr marR="36068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3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2000" b="1" spc="-3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Pork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or Chicken</a:t>
                      </a:r>
                      <a:endParaRPr sz="2000" dirty="0"/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16637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Mac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Cheese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and Honey &amp; Ginger  </a:t>
                      </a:r>
                    </a:p>
                    <a:p>
                      <a:pPr marL="166370">
                        <a:lnSpc>
                          <a:spcPct val="100000"/>
                        </a:lnSpc>
                      </a:pP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  Veggie Strips Or  Mac &amp; Cheese </a:t>
                      </a:r>
                      <a:endParaRPr sz="2000" dirty="0"/>
                    </a:p>
                    <a:p>
                      <a:pPr marL="1143000" marR="1047750" indent="-80010">
                        <a:lnSpc>
                          <a:spcPts val="2000"/>
                        </a:lnSpc>
                        <a:spcBef>
                          <a:spcPts val="800"/>
                        </a:spcBef>
                      </a:pPr>
                      <a:r>
                        <a:rPr sz="2000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and Chinese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Chicken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sz="1500" dirty="0"/>
                    </a:p>
                    <a:p>
                      <a:pPr marL="1423670" marR="405130" indent="-100330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Quorn Dipper Katsu Curry with Rice</a:t>
                      </a:r>
                      <a:endParaRPr sz="2000" dirty="0"/>
                    </a:p>
                    <a:p>
                      <a:pPr marL="576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200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sz="2000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Battered Fish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or Fish cake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chips and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3430">
                <a:tc>
                  <a:txBody>
                    <a:bodyPr/>
                    <a:lstStyle/>
                    <a:p>
                      <a:pPr marL="22987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Penne</a:t>
                      </a:r>
                      <a:r>
                        <a:rPr sz="2000" b="1" spc="-6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Pasta</a:t>
                      </a:r>
                      <a:r>
                        <a:rPr sz="2000" b="1" spc="-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in</a:t>
                      </a:r>
                      <a:r>
                        <a:rPr sz="2000" b="1" spc="-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Tuscan</a:t>
                      </a:r>
                      <a:r>
                        <a:rPr sz="2000" b="1" spc="-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Bean</a:t>
                      </a:r>
                      <a:r>
                        <a:rPr sz="2000" b="1" spc="-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Sauce</a:t>
                      </a:r>
                      <a:endParaRPr sz="2000"/>
                    </a:p>
                    <a:p>
                      <a:pPr marL="1113790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Rosemary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Bread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120332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Sweet chili Noodle</a:t>
                      </a:r>
                      <a:endParaRPr sz="2000" dirty="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Vegetable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Mixed</a:t>
                      </a:r>
                      <a:r>
                        <a:rPr sz="2000" b="1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Bean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231F20"/>
                          </a:solidFill>
                        </a:rPr>
                        <a:t>Burrito</a:t>
                      </a:r>
                      <a:endParaRPr sz="200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Chips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945">
                <a:tc gridSpan="3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3" name="object 13"/>
          <p:cNvGrpSpPr/>
          <p:nvPr/>
        </p:nvGrpSpPr>
        <p:grpSpPr>
          <a:xfrm>
            <a:off x="9220538" y="1915522"/>
            <a:ext cx="257810" cy="257810"/>
            <a:chOff x="9220538" y="1915522"/>
            <a:chExt cx="257810" cy="257810"/>
          </a:xfrm>
        </p:grpSpPr>
        <p:sp>
          <p:nvSpPr>
            <p:cNvPr id="14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509311" y="1885870"/>
            <a:ext cx="299288" cy="294056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14034748" y="1896716"/>
            <a:ext cx="257810" cy="257810"/>
            <a:chOff x="14079909" y="1915522"/>
            <a:chExt cx="257810" cy="257810"/>
          </a:xfrm>
        </p:grpSpPr>
        <p:sp>
          <p:nvSpPr>
            <p:cNvPr id="18" name="object 18"/>
            <p:cNvSpPr/>
            <p:nvPr/>
          </p:nvSpPr>
          <p:spPr>
            <a:xfrm>
              <a:off x="14079909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4125066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237094" y="2253248"/>
            <a:ext cx="299288" cy="294056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406841" y="3573627"/>
            <a:ext cx="166674" cy="16463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674610" y="3573627"/>
            <a:ext cx="166662" cy="164630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3987406" y="5029835"/>
            <a:ext cx="255270" cy="252095"/>
            <a:chOff x="3987406" y="5029835"/>
            <a:chExt cx="255270" cy="252095"/>
          </a:xfrm>
        </p:grpSpPr>
        <p:sp>
          <p:nvSpPr>
            <p:cNvPr id="24" name="object 24"/>
            <p:cNvSpPr/>
            <p:nvPr/>
          </p:nvSpPr>
          <p:spPr>
            <a:xfrm>
              <a:off x="3987406" y="5029835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60" y="0"/>
                  </a:moveTo>
                  <a:lnTo>
                    <a:pt x="98976" y="0"/>
                  </a:lnTo>
                  <a:lnTo>
                    <a:pt x="76180" y="4603"/>
                  </a:lnTo>
                  <a:lnTo>
                    <a:pt x="35279" y="32188"/>
                  </a:lnTo>
                  <a:lnTo>
                    <a:pt x="7703" y="73098"/>
                  </a:lnTo>
                  <a:lnTo>
                    <a:pt x="0" y="111261"/>
                  </a:lnTo>
                  <a:lnTo>
                    <a:pt x="0" y="135117"/>
                  </a:lnTo>
                  <a:lnTo>
                    <a:pt x="7703" y="173278"/>
                  </a:lnTo>
                  <a:lnTo>
                    <a:pt x="35279" y="214179"/>
                  </a:lnTo>
                  <a:lnTo>
                    <a:pt x="76180" y="241754"/>
                  </a:lnTo>
                  <a:lnTo>
                    <a:pt x="126268" y="251866"/>
                  </a:lnTo>
                  <a:lnTo>
                    <a:pt x="176356" y="241754"/>
                  </a:lnTo>
                  <a:lnTo>
                    <a:pt x="217257" y="214179"/>
                  </a:lnTo>
                  <a:lnTo>
                    <a:pt x="244833" y="173278"/>
                  </a:lnTo>
                  <a:lnTo>
                    <a:pt x="254952" y="123189"/>
                  </a:lnTo>
                  <a:lnTo>
                    <a:pt x="244833" y="73098"/>
                  </a:lnTo>
                  <a:lnTo>
                    <a:pt x="217257" y="32188"/>
                  </a:lnTo>
                  <a:lnTo>
                    <a:pt x="176356" y="4603"/>
                  </a:lnTo>
                  <a:lnTo>
                    <a:pt x="15356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066122" y="5099958"/>
              <a:ext cx="95440" cy="121462"/>
            </a:xfrm>
            <a:prstGeom prst="rect">
              <a:avLst/>
            </a:prstGeom>
          </p:spPr>
        </p:pic>
      </p:grpSp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60008" y="4985588"/>
            <a:ext cx="299282" cy="294040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9381676" y="5044660"/>
            <a:ext cx="255270" cy="252095"/>
            <a:chOff x="9492347" y="5067948"/>
            <a:chExt cx="255270" cy="252095"/>
          </a:xfrm>
        </p:grpSpPr>
        <p:sp>
          <p:nvSpPr>
            <p:cNvPr id="28" name="object 28"/>
            <p:cNvSpPr/>
            <p:nvPr/>
          </p:nvSpPr>
          <p:spPr>
            <a:xfrm>
              <a:off x="9492347" y="506794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634" y="0"/>
                  </a:moveTo>
                  <a:lnTo>
                    <a:pt x="98924" y="0"/>
                  </a:lnTo>
                  <a:lnTo>
                    <a:pt x="76191" y="4591"/>
                  </a:lnTo>
                  <a:lnTo>
                    <a:pt x="35290" y="32175"/>
                  </a:lnTo>
                  <a:lnTo>
                    <a:pt x="7715" y="73085"/>
                  </a:lnTo>
                  <a:lnTo>
                    <a:pt x="0" y="111305"/>
                  </a:lnTo>
                  <a:lnTo>
                    <a:pt x="0" y="135048"/>
                  </a:lnTo>
                  <a:lnTo>
                    <a:pt x="7715" y="173265"/>
                  </a:lnTo>
                  <a:lnTo>
                    <a:pt x="35290" y="214166"/>
                  </a:lnTo>
                  <a:lnTo>
                    <a:pt x="76191" y="241742"/>
                  </a:lnTo>
                  <a:lnTo>
                    <a:pt x="126279" y="251853"/>
                  </a:lnTo>
                  <a:lnTo>
                    <a:pt x="176367" y="241742"/>
                  </a:lnTo>
                  <a:lnTo>
                    <a:pt x="217269" y="214166"/>
                  </a:lnTo>
                  <a:lnTo>
                    <a:pt x="244844" y="173265"/>
                  </a:lnTo>
                  <a:lnTo>
                    <a:pt x="254965" y="123177"/>
                  </a:lnTo>
                  <a:lnTo>
                    <a:pt x="244844" y="73085"/>
                  </a:lnTo>
                  <a:lnTo>
                    <a:pt x="217269" y="32175"/>
                  </a:lnTo>
                  <a:lnTo>
                    <a:pt x="176367" y="4591"/>
                  </a:lnTo>
                  <a:lnTo>
                    <a:pt x="15363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571075" y="5138058"/>
              <a:ext cx="95440" cy="121462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616798" y="5023688"/>
            <a:ext cx="299281" cy="294053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24268" y="6951686"/>
            <a:ext cx="158038" cy="158038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295957" y="6951686"/>
            <a:ext cx="158038" cy="158038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2914722" y="6951686"/>
            <a:ext cx="158038" cy="158038"/>
          </a:xfrm>
          <a:prstGeom prst="rect">
            <a:avLst/>
          </a:prstGeom>
        </p:spPr>
      </p:pic>
      <p:grpSp>
        <p:nvGrpSpPr>
          <p:cNvPr id="37" name="object 37"/>
          <p:cNvGrpSpPr/>
          <p:nvPr/>
        </p:nvGrpSpPr>
        <p:grpSpPr>
          <a:xfrm>
            <a:off x="6457236" y="1217445"/>
            <a:ext cx="2181860" cy="508634"/>
            <a:chOff x="6457236" y="1217445"/>
            <a:chExt cx="2181860" cy="508634"/>
          </a:xfrm>
        </p:grpSpPr>
        <p:sp>
          <p:nvSpPr>
            <p:cNvPr id="38" name="object 38"/>
            <p:cNvSpPr/>
            <p:nvPr/>
          </p:nvSpPr>
          <p:spPr>
            <a:xfrm>
              <a:off x="6457236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558528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11188479" y="1217445"/>
            <a:ext cx="2181860" cy="508634"/>
            <a:chOff x="11188479" y="1217445"/>
            <a:chExt cx="2181860" cy="508634"/>
          </a:xfrm>
        </p:grpSpPr>
        <p:sp>
          <p:nvSpPr>
            <p:cNvPr id="41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6457236" y="4341133"/>
            <a:ext cx="2181860" cy="508634"/>
            <a:chOff x="6457236" y="4341133"/>
            <a:chExt cx="2181860" cy="508634"/>
          </a:xfrm>
        </p:grpSpPr>
        <p:sp>
          <p:nvSpPr>
            <p:cNvPr id="44" name="object 44"/>
            <p:cNvSpPr/>
            <p:nvPr/>
          </p:nvSpPr>
          <p:spPr>
            <a:xfrm>
              <a:off x="6457236" y="4341133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558528" y="4420947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1731991" y="4341133"/>
            <a:ext cx="2181860" cy="508634"/>
            <a:chOff x="1731991" y="4341133"/>
            <a:chExt cx="2181860" cy="508634"/>
          </a:xfrm>
        </p:grpSpPr>
        <p:sp>
          <p:nvSpPr>
            <p:cNvPr id="47" name="object 47"/>
            <p:cNvSpPr/>
            <p:nvPr/>
          </p:nvSpPr>
          <p:spPr>
            <a:xfrm>
              <a:off x="1731991" y="4341133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60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33284" y="4420947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6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5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5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3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60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8" y="177285"/>
                  </a:lnTo>
                  <a:lnTo>
                    <a:pt x="1230590" y="198223"/>
                  </a:lnTo>
                  <a:lnTo>
                    <a:pt x="1211292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40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1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40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4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44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28" y="162420"/>
                  </a:moveTo>
                  <a:lnTo>
                    <a:pt x="1885086" y="169824"/>
                  </a:lnTo>
                  <a:lnTo>
                    <a:pt x="1991444" y="169824"/>
                  </a:lnTo>
                  <a:lnTo>
                    <a:pt x="1990928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11188479" y="4341133"/>
            <a:ext cx="2181860" cy="508634"/>
            <a:chOff x="11188479" y="4341133"/>
            <a:chExt cx="2181860" cy="508634"/>
          </a:xfrm>
        </p:grpSpPr>
        <p:sp>
          <p:nvSpPr>
            <p:cNvPr id="50" name="object 50"/>
            <p:cNvSpPr/>
            <p:nvPr/>
          </p:nvSpPr>
          <p:spPr>
            <a:xfrm>
              <a:off x="11188479" y="4341133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89771" y="4420947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311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41" y="71423"/>
                  </a:lnTo>
                  <a:lnTo>
                    <a:pt x="1431367" y="71423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23"/>
                  </a:lnTo>
                  <a:lnTo>
                    <a:pt x="1457698" y="74614"/>
                  </a:lnTo>
                  <a:lnTo>
                    <a:pt x="1465646" y="80341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4238299" y="9324856"/>
            <a:ext cx="1726564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20"/>
              </a:spcBef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sz="135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35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15"/>
              </a:rPr>
              <a:t>www.eatcoolfood.org</a:t>
            </a:r>
            <a:endParaRPr sz="1100">
              <a:latin typeface="Arial"/>
              <a:cs typeface="Arial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pic>
        <p:nvPicPr>
          <p:cNvPr id="55" name="object 20">
            <a:extLst>
              <a:ext uri="{FF2B5EF4-FFF2-40B4-BE49-F238E27FC236}">
                <a16:creationId xmlns:a16="http://schemas.microsoft.com/office/drawing/2014/main" id="{50CAC482-3238-D764-F302-A8A665005B03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182923" y="5211985"/>
            <a:ext cx="299288" cy="294056"/>
          </a:xfrm>
          <a:prstGeom prst="rect">
            <a:avLst/>
          </a:prstGeom>
        </p:spPr>
      </p:pic>
      <p:pic>
        <p:nvPicPr>
          <p:cNvPr id="56" name="object 16">
            <a:extLst>
              <a:ext uri="{FF2B5EF4-FFF2-40B4-BE49-F238E27FC236}">
                <a16:creationId xmlns:a16="http://schemas.microsoft.com/office/drawing/2014/main" id="{01701F18-5DD1-0E3B-3E1E-F6FDA63064D0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292529" y="1885870"/>
            <a:ext cx="299288" cy="294056"/>
          </a:xfrm>
          <a:prstGeom prst="rect">
            <a:avLst/>
          </a:prstGeom>
        </p:spPr>
      </p:pic>
      <p:grpSp>
        <p:nvGrpSpPr>
          <p:cNvPr id="57" name="object 27">
            <a:extLst>
              <a:ext uri="{FF2B5EF4-FFF2-40B4-BE49-F238E27FC236}">
                <a16:creationId xmlns:a16="http://schemas.microsoft.com/office/drawing/2014/main" id="{D36B8636-7FBA-0817-E6FB-0CB0A4B226E6}"/>
              </a:ext>
            </a:extLst>
          </p:cNvPr>
          <p:cNvGrpSpPr/>
          <p:nvPr/>
        </p:nvGrpSpPr>
        <p:grpSpPr>
          <a:xfrm>
            <a:off x="12914722" y="5241246"/>
            <a:ext cx="255270" cy="252095"/>
            <a:chOff x="9492347" y="5067948"/>
            <a:chExt cx="255270" cy="252095"/>
          </a:xfrm>
        </p:grpSpPr>
        <p:sp>
          <p:nvSpPr>
            <p:cNvPr id="58" name="object 28">
              <a:extLst>
                <a:ext uri="{FF2B5EF4-FFF2-40B4-BE49-F238E27FC236}">
                  <a16:creationId xmlns:a16="http://schemas.microsoft.com/office/drawing/2014/main" id="{3A5F1C56-317E-0779-A2BC-9A39E0DD883E}"/>
                </a:ext>
              </a:extLst>
            </p:cNvPr>
            <p:cNvSpPr/>
            <p:nvPr/>
          </p:nvSpPr>
          <p:spPr>
            <a:xfrm>
              <a:off x="9492347" y="5067948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634" y="0"/>
                  </a:moveTo>
                  <a:lnTo>
                    <a:pt x="98924" y="0"/>
                  </a:lnTo>
                  <a:lnTo>
                    <a:pt x="76191" y="4591"/>
                  </a:lnTo>
                  <a:lnTo>
                    <a:pt x="35290" y="32175"/>
                  </a:lnTo>
                  <a:lnTo>
                    <a:pt x="7715" y="73085"/>
                  </a:lnTo>
                  <a:lnTo>
                    <a:pt x="0" y="111305"/>
                  </a:lnTo>
                  <a:lnTo>
                    <a:pt x="0" y="135048"/>
                  </a:lnTo>
                  <a:lnTo>
                    <a:pt x="7715" y="173265"/>
                  </a:lnTo>
                  <a:lnTo>
                    <a:pt x="35290" y="214166"/>
                  </a:lnTo>
                  <a:lnTo>
                    <a:pt x="76191" y="241742"/>
                  </a:lnTo>
                  <a:lnTo>
                    <a:pt x="126279" y="251853"/>
                  </a:lnTo>
                  <a:lnTo>
                    <a:pt x="176367" y="241742"/>
                  </a:lnTo>
                  <a:lnTo>
                    <a:pt x="217269" y="214166"/>
                  </a:lnTo>
                  <a:lnTo>
                    <a:pt x="244844" y="173265"/>
                  </a:lnTo>
                  <a:lnTo>
                    <a:pt x="254965" y="123177"/>
                  </a:lnTo>
                  <a:lnTo>
                    <a:pt x="244844" y="73085"/>
                  </a:lnTo>
                  <a:lnTo>
                    <a:pt x="217269" y="32175"/>
                  </a:lnTo>
                  <a:lnTo>
                    <a:pt x="176367" y="4591"/>
                  </a:lnTo>
                  <a:lnTo>
                    <a:pt x="15363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29">
              <a:extLst>
                <a:ext uri="{FF2B5EF4-FFF2-40B4-BE49-F238E27FC236}">
                  <a16:creationId xmlns:a16="http://schemas.microsoft.com/office/drawing/2014/main" id="{E1554FDF-35B5-EF2C-D294-9CFC1A5DBFD4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571075" y="5138058"/>
              <a:ext cx="95440" cy="121462"/>
            </a:xfrm>
            <a:prstGeom prst="rect">
              <a:avLst/>
            </a:prstGeom>
          </p:spPr>
        </p:pic>
      </p:grpSp>
      <p:pic>
        <p:nvPicPr>
          <p:cNvPr id="31" name="Picture 30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0D44301A-74BC-0DE7-1A39-A31554C77D68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3f0035-6648-48f8-ae52-42f9830b2103">
      <Terms xmlns="http://schemas.microsoft.com/office/infopath/2007/PartnerControls"/>
    </lcf76f155ced4ddcb4097134ff3c332f>
    <TaxCatchAll xmlns="d69ec9a5-329f-4dfa-8d7b-1bec9fab8e6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DBB7FF81FB2E46A6F635378EF27882" ma:contentTypeVersion="12" ma:contentTypeDescription="Create a new document." ma:contentTypeScope="" ma:versionID="bf10c7cc4a79bdc90c476e07f3275e20">
  <xsd:schema xmlns:xsd="http://www.w3.org/2001/XMLSchema" xmlns:xs="http://www.w3.org/2001/XMLSchema" xmlns:p="http://schemas.microsoft.com/office/2006/metadata/properties" xmlns:ns2="1b3f0035-6648-48f8-ae52-42f9830b2103" xmlns:ns3="d69ec9a5-329f-4dfa-8d7b-1bec9fab8e69" targetNamespace="http://schemas.microsoft.com/office/2006/metadata/properties" ma:root="true" ma:fieldsID="f98dce06d4ed0567a46021c725a20ddb" ns2:_="" ns3:_="">
    <xsd:import namespace="1b3f0035-6648-48f8-ae52-42f9830b2103"/>
    <xsd:import namespace="d69ec9a5-329f-4dfa-8d7b-1bec9fab8e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f0035-6648-48f8-ae52-42f9830b2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a00fed4-62fb-4ced-91e6-362afb2d13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ec9a5-329f-4dfa-8d7b-1bec9fab8e6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a1c2db6b-6474-4d31-b150-2dc9a34b0339}" ma:internalName="TaxCatchAll" ma:showField="CatchAllData" ma:web="d69ec9a5-329f-4dfa-8d7b-1bec9fab8e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7E2AEC-B820-4353-9CA5-BFEBEE122713}">
  <ds:schemaRefs>
    <ds:schemaRef ds:uri="http://schemas.microsoft.com/office/2006/metadata/properties"/>
    <ds:schemaRef ds:uri="http://schemas.microsoft.com/office/infopath/2007/PartnerControls"/>
    <ds:schemaRef ds:uri="1b3f0035-6648-48f8-ae52-42f9830b2103"/>
    <ds:schemaRef ds:uri="d69ec9a5-329f-4dfa-8d7b-1bec9fab8e69"/>
  </ds:schemaRefs>
</ds:datastoreItem>
</file>

<file path=customXml/itemProps2.xml><?xml version="1.0" encoding="utf-8"?>
<ds:datastoreItem xmlns:ds="http://schemas.openxmlformats.org/officeDocument/2006/customXml" ds:itemID="{D06FD5CF-344E-43A9-ADA9-FC9139F84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3f0035-6648-48f8-ae52-42f9830b2103"/>
    <ds:schemaRef ds:uri="d69ec9a5-329f-4dfa-8d7b-1bec9fab8e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78B6A9-7ABC-4228-BEC8-4D849E8F8B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915</Words>
  <Application>Microsoft Office PowerPoint</Application>
  <PresentationFormat>Custom</PresentationFormat>
  <Paragraphs>172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Tohfa Amrani</dc:creator>
  <cp:lastModifiedBy>Tohfa Amrani</cp:lastModifiedBy>
  <cp:revision>10</cp:revision>
  <dcterms:created xsi:type="dcterms:W3CDTF">2025-03-05T11:14:32Z</dcterms:created>
  <dcterms:modified xsi:type="dcterms:W3CDTF">2025-11-04T14:49:28Z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2025-03-05T00:00:00Z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2025-03-05T00:00:00Z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0x01010075DBB7FF81FB2E46A6F635378EF27882</vt:lpwstr>
  </property>
</Properties>
</file>